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8" r:id="rId1"/>
  </p:sldMasterIdLst>
  <p:notesMasterIdLst>
    <p:notesMasterId r:id="rId17"/>
  </p:notesMasterIdLst>
  <p:handoutMasterIdLst>
    <p:handoutMasterId r:id="rId18"/>
  </p:handoutMasterIdLst>
  <p:sldIdLst>
    <p:sldId id="324" r:id="rId2"/>
    <p:sldId id="333" r:id="rId3"/>
    <p:sldId id="330" r:id="rId4"/>
    <p:sldId id="334" r:id="rId5"/>
    <p:sldId id="331" r:id="rId6"/>
    <p:sldId id="335" r:id="rId7"/>
    <p:sldId id="336" r:id="rId8"/>
    <p:sldId id="332" r:id="rId9"/>
    <p:sldId id="337" r:id="rId10"/>
    <p:sldId id="338" r:id="rId11"/>
    <p:sldId id="339" r:id="rId12"/>
    <p:sldId id="340" r:id="rId13"/>
    <p:sldId id="325" r:id="rId14"/>
    <p:sldId id="273" r:id="rId15"/>
    <p:sldId id="326" r:id="rId16"/>
  </p:sldIdLst>
  <p:sldSz cx="5327650" cy="7559675"/>
  <p:notesSz cx="6797675" cy="9926638"/>
  <p:defaultTextStyle>
    <a:defPPr>
      <a:defRPr lang="en-US"/>
    </a:defPPr>
    <a:lvl1pPr marL="0" algn="l" defTabSz="644171" rtl="0" eaLnBrk="1" latinLnBrk="0" hangingPunct="1">
      <a:defRPr sz="1268" kern="1200">
        <a:solidFill>
          <a:schemeClr val="tx1"/>
        </a:solidFill>
        <a:latin typeface="+mn-lt"/>
        <a:ea typeface="+mn-ea"/>
        <a:cs typeface="+mn-cs"/>
      </a:defRPr>
    </a:lvl1pPr>
    <a:lvl2pPr marL="322086" algn="l" defTabSz="644171" rtl="0" eaLnBrk="1" latinLnBrk="0" hangingPunct="1">
      <a:defRPr sz="1268" kern="1200">
        <a:solidFill>
          <a:schemeClr val="tx1"/>
        </a:solidFill>
        <a:latin typeface="+mn-lt"/>
        <a:ea typeface="+mn-ea"/>
        <a:cs typeface="+mn-cs"/>
      </a:defRPr>
    </a:lvl2pPr>
    <a:lvl3pPr marL="644171" algn="l" defTabSz="644171" rtl="0" eaLnBrk="1" latinLnBrk="0" hangingPunct="1">
      <a:defRPr sz="1268" kern="1200">
        <a:solidFill>
          <a:schemeClr val="tx1"/>
        </a:solidFill>
        <a:latin typeface="+mn-lt"/>
        <a:ea typeface="+mn-ea"/>
        <a:cs typeface="+mn-cs"/>
      </a:defRPr>
    </a:lvl3pPr>
    <a:lvl4pPr marL="966254" algn="l" defTabSz="644171" rtl="0" eaLnBrk="1" latinLnBrk="0" hangingPunct="1">
      <a:defRPr sz="1268" kern="1200">
        <a:solidFill>
          <a:schemeClr val="tx1"/>
        </a:solidFill>
        <a:latin typeface="+mn-lt"/>
        <a:ea typeface="+mn-ea"/>
        <a:cs typeface="+mn-cs"/>
      </a:defRPr>
    </a:lvl4pPr>
    <a:lvl5pPr marL="1288340" algn="l" defTabSz="644171" rtl="0" eaLnBrk="1" latinLnBrk="0" hangingPunct="1">
      <a:defRPr sz="1268" kern="1200">
        <a:solidFill>
          <a:schemeClr val="tx1"/>
        </a:solidFill>
        <a:latin typeface="+mn-lt"/>
        <a:ea typeface="+mn-ea"/>
        <a:cs typeface="+mn-cs"/>
      </a:defRPr>
    </a:lvl5pPr>
    <a:lvl6pPr marL="1610426" algn="l" defTabSz="644171" rtl="0" eaLnBrk="1" latinLnBrk="0" hangingPunct="1">
      <a:defRPr sz="1268" kern="1200">
        <a:solidFill>
          <a:schemeClr val="tx1"/>
        </a:solidFill>
        <a:latin typeface="+mn-lt"/>
        <a:ea typeface="+mn-ea"/>
        <a:cs typeface="+mn-cs"/>
      </a:defRPr>
    </a:lvl6pPr>
    <a:lvl7pPr marL="1932511" algn="l" defTabSz="644171" rtl="0" eaLnBrk="1" latinLnBrk="0" hangingPunct="1">
      <a:defRPr sz="1268" kern="1200">
        <a:solidFill>
          <a:schemeClr val="tx1"/>
        </a:solidFill>
        <a:latin typeface="+mn-lt"/>
        <a:ea typeface="+mn-ea"/>
        <a:cs typeface="+mn-cs"/>
      </a:defRPr>
    </a:lvl7pPr>
    <a:lvl8pPr marL="2254597" algn="l" defTabSz="644171" rtl="0" eaLnBrk="1" latinLnBrk="0" hangingPunct="1">
      <a:defRPr sz="1268" kern="1200">
        <a:solidFill>
          <a:schemeClr val="tx1"/>
        </a:solidFill>
        <a:latin typeface="+mn-lt"/>
        <a:ea typeface="+mn-ea"/>
        <a:cs typeface="+mn-cs"/>
      </a:defRPr>
    </a:lvl8pPr>
    <a:lvl9pPr marL="2576681" algn="l" defTabSz="644171" rtl="0" eaLnBrk="1" latinLnBrk="0" hangingPunct="1">
      <a:defRPr sz="126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6D4BE1D-67B6-BC1F-C10C-CC3D20268346}" name="Krueger, Antonia" initials="KA" userId="Krueger, Antonia" providerId="Non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0" d="100"/>
          <a:sy n="60" d="100"/>
        </p:scale>
        <p:origin x="2200" y="60"/>
      </p:cViewPr>
      <p:guideLst/>
    </p:cSldViewPr>
  </p:slid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120" d="100"/>
          <a:sy n="120" d="100"/>
        </p:scale>
        <p:origin x="157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8/10/relationships/authors" Target="authors.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2226A7A-1B76-47F5-85FB-087BA0D2F2B2}"/>
              </a:ext>
            </a:extLst>
          </p:cNvPr>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7D3AE020-70BA-450C-874E-CA3E3406CF2C}"/>
              </a:ext>
            </a:extLst>
          </p:cNvPr>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4297380E-D532-49DF-AD65-908C1DFA15C1}" type="datetimeFigureOut">
              <a:rPr lang="en-IN" smtClean="0"/>
              <a:t>28-11-2023</a:t>
            </a:fld>
            <a:endParaRPr lang="en-IN"/>
          </a:p>
        </p:txBody>
      </p:sp>
      <p:sp>
        <p:nvSpPr>
          <p:cNvPr id="4" name="Footer Placeholder 3">
            <a:extLst>
              <a:ext uri="{FF2B5EF4-FFF2-40B4-BE49-F238E27FC236}">
                <a16:creationId xmlns:a16="http://schemas.microsoft.com/office/drawing/2014/main" id="{F7A65574-65EE-4DCB-A358-11DFFC007642}"/>
              </a:ext>
            </a:extLst>
          </p:cNvPr>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A583D99A-0F73-4DD8-832A-27CB8B2DF78B}"/>
              </a:ext>
            </a:extLst>
          </p:cNvPr>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D69EF2BF-3FC4-46BB-9F9F-43D980230FCD}" type="slidenum">
              <a:rPr lang="en-IN" smtClean="0"/>
              <a:t>‹#›</a:t>
            </a:fld>
            <a:endParaRPr lang="en-IN"/>
          </a:p>
        </p:txBody>
      </p:sp>
    </p:spTree>
    <p:extLst>
      <p:ext uri="{BB962C8B-B14F-4D97-AF65-F5344CB8AC3E}">
        <p14:creationId xmlns:p14="http://schemas.microsoft.com/office/powerpoint/2010/main" val="2828675248"/>
      </p:ext>
    </p:extLst>
  </p:cSld>
  <p:clrMap bg1="lt1" tx1="dk1" bg2="lt2" tx2="dk2" accent1="accent1" accent2="accent2" accent3="accent3" accent4="accent4" accent5="accent5" accent6="accent6" hlink="hlink" folHlink="folHlink"/>
</p:handoutMaster>
</file>

<file path=ppt/media/image2.png>
</file>

<file path=ppt/media/image3.sv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A188D0CE-5FC0-41F3-A64A-FDB7D0D33C32}" type="datetimeFigureOut">
              <a:rPr lang="en-IN" smtClean="0"/>
              <a:t>28-11-2023</a:t>
            </a:fld>
            <a:endParaRPr lang="en-IN"/>
          </a:p>
        </p:txBody>
      </p:sp>
      <p:sp>
        <p:nvSpPr>
          <p:cNvPr id="4" name="Slide Image Placeholder 3"/>
          <p:cNvSpPr>
            <a:spLocks noGrp="1" noRot="1" noChangeAspect="1"/>
          </p:cNvSpPr>
          <p:nvPr>
            <p:ph type="sldImg" idx="2"/>
          </p:nvPr>
        </p:nvSpPr>
        <p:spPr>
          <a:xfrm>
            <a:off x="2219325" y="1241425"/>
            <a:ext cx="2359025" cy="334962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5334DE36-D176-4102-BB1A-666B73AD075D}" type="slidenum">
              <a:rPr lang="en-IN" smtClean="0"/>
              <a:t>‹#›</a:t>
            </a:fld>
            <a:endParaRPr lang="en-IN"/>
          </a:p>
        </p:txBody>
      </p:sp>
    </p:spTree>
    <p:extLst>
      <p:ext uri="{BB962C8B-B14F-4D97-AF65-F5344CB8AC3E}">
        <p14:creationId xmlns:p14="http://schemas.microsoft.com/office/powerpoint/2010/main" val="3639044093"/>
      </p:ext>
    </p:extLst>
  </p:cSld>
  <p:clrMap bg1="lt1" tx1="dk1" bg2="lt2" tx2="dk2" accent1="accent1" accent2="accent2" accent3="accent3" accent4="accent4" accent5="accent5" accent6="accent6" hlink="hlink" folHlink="folHlink"/>
  <p:notesStyle>
    <a:lvl1pPr marL="0" algn="l" defTabSz="644171" rtl="0" eaLnBrk="1" latinLnBrk="0" hangingPunct="1">
      <a:defRPr sz="846" kern="1200">
        <a:solidFill>
          <a:schemeClr val="tx1"/>
        </a:solidFill>
        <a:latin typeface="+mn-lt"/>
        <a:ea typeface="+mn-ea"/>
        <a:cs typeface="+mn-cs"/>
      </a:defRPr>
    </a:lvl1pPr>
    <a:lvl2pPr marL="322086" algn="l" defTabSz="644171" rtl="0" eaLnBrk="1" latinLnBrk="0" hangingPunct="1">
      <a:defRPr sz="846" kern="1200">
        <a:solidFill>
          <a:schemeClr val="tx1"/>
        </a:solidFill>
        <a:latin typeface="+mn-lt"/>
        <a:ea typeface="+mn-ea"/>
        <a:cs typeface="+mn-cs"/>
      </a:defRPr>
    </a:lvl2pPr>
    <a:lvl3pPr marL="644171" algn="l" defTabSz="644171" rtl="0" eaLnBrk="1" latinLnBrk="0" hangingPunct="1">
      <a:defRPr sz="846" kern="1200">
        <a:solidFill>
          <a:schemeClr val="tx1"/>
        </a:solidFill>
        <a:latin typeface="+mn-lt"/>
        <a:ea typeface="+mn-ea"/>
        <a:cs typeface="+mn-cs"/>
      </a:defRPr>
    </a:lvl3pPr>
    <a:lvl4pPr marL="966254" algn="l" defTabSz="644171" rtl="0" eaLnBrk="1" latinLnBrk="0" hangingPunct="1">
      <a:defRPr sz="846" kern="1200">
        <a:solidFill>
          <a:schemeClr val="tx1"/>
        </a:solidFill>
        <a:latin typeface="+mn-lt"/>
        <a:ea typeface="+mn-ea"/>
        <a:cs typeface="+mn-cs"/>
      </a:defRPr>
    </a:lvl4pPr>
    <a:lvl5pPr marL="1288340" algn="l" defTabSz="644171" rtl="0" eaLnBrk="1" latinLnBrk="0" hangingPunct="1">
      <a:defRPr sz="846" kern="1200">
        <a:solidFill>
          <a:schemeClr val="tx1"/>
        </a:solidFill>
        <a:latin typeface="+mn-lt"/>
        <a:ea typeface="+mn-ea"/>
        <a:cs typeface="+mn-cs"/>
      </a:defRPr>
    </a:lvl5pPr>
    <a:lvl6pPr marL="1610426" algn="l" defTabSz="644171" rtl="0" eaLnBrk="1" latinLnBrk="0" hangingPunct="1">
      <a:defRPr sz="846" kern="1200">
        <a:solidFill>
          <a:schemeClr val="tx1"/>
        </a:solidFill>
        <a:latin typeface="+mn-lt"/>
        <a:ea typeface="+mn-ea"/>
        <a:cs typeface="+mn-cs"/>
      </a:defRPr>
    </a:lvl6pPr>
    <a:lvl7pPr marL="1932511" algn="l" defTabSz="644171" rtl="0" eaLnBrk="1" latinLnBrk="0" hangingPunct="1">
      <a:defRPr sz="846" kern="1200">
        <a:solidFill>
          <a:schemeClr val="tx1"/>
        </a:solidFill>
        <a:latin typeface="+mn-lt"/>
        <a:ea typeface="+mn-ea"/>
        <a:cs typeface="+mn-cs"/>
      </a:defRPr>
    </a:lvl7pPr>
    <a:lvl8pPr marL="2254597" algn="l" defTabSz="644171" rtl="0" eaLnBrk="1" latinLnBrk="0" hangingPunct="1">
      <a:defRPr sz="846" kern="1200">
        <a:solidFill>
          <a:schemeClr val="tx1"/>
        </a:solidFill>
        <a:latin typeface="+mn-lt"/>
        <a:ea typeface="+mn-ea"/>
        <a:cs typeface="+mn-cs"/>
      </a:defRPr>
    </a:lvl8pPr>
    <a:lvl9pPr marL="2576681" algn="l" defTabSz="644171" rtl="0" eaLnBrk="1" latinLnBrk="0" hangingPunct="1">
      <a:defRPr sz="84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age 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E8E14B4-21A4-44DD-97BE-E52091745AF2}"/>
              </a:ext>
            </a:extLst>
          </p:cNvPr>
          <p:cNvSpPr/>
          <p:nvPr userDrawn="1"/>
        </p:nvSpPr>
        <p:spPr>
          <a:xfrm>
            <a:off x="0" y="1"/>
            <a:ext cx="5327650" cy="75596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0540" tIns="50540" rIns="50540" bIns="50540" rtlCol="0" anchor="ctr"/>
          <a:lstStyle/>
          <a:p>
            <a:pPr algn="ctr"/>
            <a:endParaRPr lang="en-IN" sz="1123" dirty="0">
              <a:solidFill>
                <a:schemeClr val="bg1"/>
              </a:solidFill>
            </a:endParaRPr>
          </a:p>
        </p:txBody>
      </p:sp>
      <p:sp>
        <p:nvSpPr>
          <p:cNvPr id="30" name="Picture Placeholder 29">
            <a:extLst>
              <a:ext uri="{FF2B5EF4-FFF2-40B4-BE49-F238E27FC236}">
                <a16:creationId xmlns:a16="http://schemas.microsoft.com/office/drawing/2014/main" id="{C524B94E-E276-4FD4-9800-0E5F3BF41B48}"/>
              </a:ext>
            </a:extLst>
          </p:cNvPr>
          <p:cNvSpPr>
            <a:spLocks noGrp="1"/>
          </p:cNvSpPr>
          <p:nvPr>
            <p:ph type="pic" sz="quarter" idx="15" hasCustomPrompt="1"/>
          </p:nvPr>
        </p:nvSpPr>
        <p:spPr>
          <a:xfrm>
            <a:off x="-6506" y="1"/>
            <a:ext cx="3555290" cy="7559675"/>
          </a:xfrm>
          <a:prstGeom prst="roundRect">
            <a:avLst>
              <a:gd name="adj" fmla="val 0"/>
            </a:avLst>
          </a:prstGeom>
          <a:solidFill>
            <a:schemeClr val="accent5"/>
          </a:solidFill>
        </p:spPr>
        <p:txBody>
          <a:bodyPr lIns="0" tIns="0" rIns="0" bIns="3528000" anchor="b" anchorCtr="0"/>
          <a:lstStyle>
            <a:lvl1pPr algn="ctr">
              <a:defRPr sz="841">
                <a:latin typeface="+mn-lt"/>
              </a:defRPr>
            </a:lvl1pPr>
          </a:lstStyle>
          <a:p>
            <a:r>
              <a:rPr lang="en-IN" dirty="0"/>
              <a:t>Insert picture here (Corporate, B2B, B2C, Consumer)</a:t>
            </a:r>
          </a:p>
        </p:txBody>
      </p:sp>
      <p:sp>
        <p:nvSpPr>
          <p:cNvPr id="20" name="Text Placeholder 19">
            <a:extLst>
              <a:ext uri="{FF2B5EF4-FFF2-40B4-BE49-F238E27FC236}">
                <a16:creationId xmlns:a16="http://schemas.microsoft.com/office/drawing/2014/main" id="{BBF7C607-32CA-4FBC-985A-99988DCC6828}"/>
              </a:ext>
            </a:extLst>
          </p:cNvPr>
          <p:cNvSpPr>
            <a:spLocks noGrp="1"/>
          </p:cNvSpPr>
          <p:nvPr>
            <p:ph type="body" sz="quarter" idx="11" hasCustomPrompt="1"/>
          </p:nvPr>
        </p:nvSpPr>
        <p:spPr>
          <a:xfrm>
            <a:off x="288819" y="1825997"/>
            <a:ext cx="2860704" cy="384721"/>
          </a:xfrm>
          <a:prstGeom prst="rect">
            <a:avLst/>
          </a:prstGeom>
          <a:effectLst/>
        </p:spPr>
        <p:txBody>
          <a:bodyPr wrap="square" lIns="0" tIns="0" rIns="0" bIns="0" anchor="t" anchorCtr="0">
            <a:spAutoFit/>
          </a:bodyPr>
          <a:lstStyle>
            <a:lvl1pPr algn="l">
              <a:lnSpc>
                <a:spcPct val="100000"/>
              </a:lnSpc>
              <a:defRPr sz="2500" b="1">
                <a:solidFill>
                  <a:schemeClr val="bg1"/>
                </a:soli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25 </a:t>
            </a:r>
            <a:r>
              <a:rPr lang="en-US" dirty="0" err="1"/>
              <a:t>pt</a:t>
            </a:r>
            <a:endParaRPr lang="en-IN" dirty="0"/>
          </a:p>
        </p:txBody>
      </p:sp>
      <p:sp>
        <p:nvSpPr>
          <p:cNvPr id="21" name="Text Placeholder 19">
            <a:extLst>
              <a:ext uri="{FF2B5EF4-FFF2-40B4-BE49-F238E27FC236}">
                <a16:creationId xmlns:a16="http://schemas.microsoft.com/office/drawing/2014/main" id="{CF6296A2-6568-4405-B63C-713AEC259B25}"/>
              </a:ext>
            </a:extLst>
          </p:cNvPr>
          <p:cNvSpPr>
            <a:spLocks noGrp="1"/>
          </p:cNvSpPr>
          <p:nvPr>
            <p:ph type="body" sz="quarter" idx="12" hasCustomPrompt="1"/>
          </p:nvPr>
        </p:nvSpPr>
        <p:spPr>
          <a:xfrm>
            <a:off x="288820" y="2305750"/>
            <a:ext cx="2860704" cy="216675"/>
          </a:xfrm>
          <a:prstGeom prst="rect">
            <a:avLst/>
          </a:prstGeom>
          <a:effectLst/>
        </p:spPr>
        <p:txBody>
          <a:bodyPr wrap="square" lIns="0" tIns="0" rIns="0" bIns="0" anchor="t" anchorCtr="0">
            <a:spAutoFit/>
          </a:bodyPr>
          <a:lstStyle>
            <a:lvl1pPr algn="l">
              <a:lnSpc>
                <a:spcPct val="100000"/>
              </a:lnSpc>
              <a:defRPr sz="1404">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14 </a:t>
            </a:r>
            <a:r>
              <a:rPr lang="en-US" dirty="0" err="1"/>
              <a:t>pt</a:t>
            </a:r>
            <a:endParaRPr lang="en-IN" dirty="0"/>
          </a:p>
        </p:txBody>
      </p:sp>
      <p:sp>
        <p:nvSpPr>
          <p:cNvPr id="22" name="Text Placeholder 19">
            <a:extLst>
              <a:ext uri="{FF2B5EF4-FFF2-40B4-BE49-F238E27FC236}">
                <a16:creationId xmlns:a16="http://schemas.microsoft.com/office/drawing/2014/main" id="{4FE634EB-AD4C-4F4C-9519-B36B35DA267D}"/>
              </a:ext>
            </a:extLst>
          </p:cNvPr>
          <p:cNvSpPr>
            <a:spLocks noGrp="1"/>
          </p:cNvSpPr>
          <p:nvPr>
            <p:ph type="body" sz="quarter" idx="13" hasCustomPrompt="1"/>
          </p:nvPr>
        </p:nvSpPr>
        <p:spPr>
          <a:xfrm>
            <a:off x="288819" y="4674848"/>
            <a:ext cx="2375213" cy="174066"/>
          </a:xfrm>
          <a:prstGeom prst="rect">
            <a:avLst/>
          </a:prstGeom>
          <a:effectLst/>
        </p:spPr>
        <p:txBody>
          <a:bodyPr wrap="square" lIns="0" tIns="0" rIns="0" bIns="0" anchor="t" anchorCtr="0">
            <a:spAutoFit/>
          </a:bodyPr>
          <a:lstStyle>
            <a:lvl1pPr algn="l">
              <a:lnSpc>
                <a:spcPct val="100000"/>
              </a:lnSpc>
              <a:defRPr sz="1100">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err="1"/>
              <a:t>Bodycopy</a:t>
            </a:r>
            <a:r>
              <a:rPr lang="en-US" dirty="0"/>
              <a:t> 11 </a:t>
            </a:r>
            <a:r>
              <a:rPr lang="en-US" dirty="0" err="1"/>
              <a:t>pt</a:t>
            </a:r>
            <a:endParaRPr lang="en-IN" dirty="0"/>
          </a:p>
        </p:txBody>
      </p:sp>
      <p:sp>
        <p:nvSpPr>
          <p:cNvPr id="23" name="Text Placeholder 19">
            <a:extLst>
              <a:ext uri="{FF2B5EF4-FFF2-40B4-BE49-F238E27FC236}">
                <a16:creationId xmlns:a16="http://schemas.microsoft.com/office/drawing/2014/main" id="{8FD5612B-CF3D-421F-ADA2-3F7A14E08D9B}"/>
              </a:ext>
            </a:extLst>
          </p:cNvPr>
          <p:cNvSpPr>
            <a:spLocks noGrp="1"/>
          </p:cNvSpPr>
          <p:nvPr>
            <p:ph type="body" sz="quarter" idx="14" hasCustomPrompt="1"/>
          </p:nvPr>
        </p:nvSpPr>
        <p:spPr>
          <a:xfrm>
            <a:off x="288821" y="5093658"/>
            <a:ext cx="2375006" cy="174066"/>
          </a:xfrm>
          <a:prstGeom prst="rect">
            <a:avLst/>
          </a:prstGeom>
          <a:effectLst/>
        </p:spPr>
        <p:txBody>
          <a:bodyPr wrap="square" lIns="0" tIns="0" rIns="0" bIns="0" anchor="t" anchorCtr="0">
            <a:spAutoFit/>
          </a:bodyPr>
          <a:lstStyle>
            <a:lvl1pPr algn="l">
              <a:lnSpc>
                <a:spcPct val="100000"/>
              </a:lnSpc>
              <a:defRPr sz="1100" b="1">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Name 11 </a:t>
            </a:r>
            <a:r>
              <a:rPr lang="en-US" dirty="0" err="1"/>
              <a:t>pt</a:t>
            </a:r>
            <a:endParaRPr lang="en-IN" dirty="0"/>
          </a:p>
        </p:txBody>
      </p:sp>
      <p:sp>
        <p:nvSpPr>
          <p:cNvPr id="28" name="Rectangle 27">
            <a:extLst>
              <a:ext uri="{FF2B5EF4-FFF2-40B4-BE49-F238E27FC236}">
                <a16:creationId xmlns:a16="http://schemas.microsoft.com/office/drawing/2014/main" id="{57BF039E-DDA6-4148-89E9-D3FBAF186FE1}"/>
              </a:ext>
            </a:extLst>
          </p:cNvPr>
          <p:cNvSpPr/>
          <p:nvPr userDrawn="1"/>
        </p:nvSpPr>
        <p:spPr>
          <a:xfrm>
            <a:off x="3548785" y="1872252"/>
            <a:ext cx="73726" cy="682012"/>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0540" tIns="50540" rIns="50540" bIns="50540" rtlCol="0" anchor="ctr"/>
          <a:lstStyle/>
          <a:p>
            <a:pPr algn="ctr"/>
            <a:endParaRPr lang="en-IN" sz="1123" dirty="0">
              <a:solidFill>
                <a:schemeClr val="bg1"/>
              </a:solidFill>
            </a:endParaRPr>
          </a:p>
        </p:txBody>
      </p:sp>
      <p:sp>
        <p:nvSpPr>
          <p:cNvPr id="37" name="Text Placeholder 36">
            <a:extLst>
              <a:ext uri="{FF2B5EF4-FFF2-40B4-BE49-F238E27FC236}">
                <a16:creationId xmlns:a16="http://schemas.microsoft.com/office/drawing/2014/main" id="{E0ECF3A4-06AB-441F-B9FE-F33ADD0327A3}"/>
              </a:ext>
            </a:extLst>
          </p:cNvPr>
          <p:cNvSpPr>
            <a:spLocks noGrp="1"/>
          </p:cNvSpPr>
          <p:nvPr>
            <p:ph type="body" sz="quarter" idx="17" hasCustomPrompt="1"/>
          </p:nvPr>
        </p:nvSpPr>
        <p:spPr>
          <a:xfrm>
            <a:off x="3792034" y="6993924"/>
            <a:ext cx="1247003" cy="348131"/>
          </a:xfrm>
          <a:prstGeom prst="rect">
            <a:avLst/>
          </a:prstGeom>
        </p:spPr>
        <p:txBody>
          <a:bodyPr wrap="square" lIns="0" tIns="0" rIns="0" bIns="0" anchor="b" anchorCtr="0">
            <a:spAutoFit/>
          </a:bodyPr>
          <a:lstStyle>
            <a:lvl1pPr algn="r">
              <a:lnSpc>
                <a:spcPct val="100000"/>
              </a:lnSpc>
              <a:defRPr sz="1100">
                <a:solidFill>
                  <a:schemeClr val="tx1"/>
                </a:solidFill>
                <a:latin typeface="+mn-lt"/>
              </a:defRPr>
            </a:lvl1pPr>
          </a:lstStyle>
          <a:p>
            <a:pPr lvl="0"/>
            <a:r>
              <a:rPr lang="en-US" dirty="0" err="1"/>
              <a:t>Bodycopy</a:t>
            </a:r>
            <a:r>
              <a:rPr lang="en-US" dirty="0"/>
              <a:t> content 11 </a:t>
            </a:r>
            <a:r>
              <a:rPr lang="en-US" dirty="0" err="1"/>
              <a:t>pt</a:t>
            </a:r>
            <a:endParaRPr lang="en-US" dirty="0"/>
          </a:p>
        </p:txBody>
      </p:sp>
      <p:sp>
        <p:nvSpPr>
          <p:cNvPr id="57" name="Text Placeholder 9">
            <a:extLst>
              <a:ext uri="{FF2B5EF4-FFF2-40B4-BE49-F238E27FC236}">
                <a16:creationId xmlns:a16="http://schemas.microsoft.com/office/drawing/2014/main" id="{AAE20110-26AC-4B87-88A2-E3F6A3F9E8E0}"/>
              </a:ext>
            </a:extLst>
          </p:cNvPr>
          <p:cNvSpPr>
            <a:spLocks noGrp="1"/>
          </p:cNvSpPr>
          <p:nvPr>
            <p:ph type="body" sz="quarter" idx="10" hasCustomPrompt="1"/>
          </p:nvPr>
        </p:nvSpPr>
        <p:spPr>
          <a:xfrm>
            <a:off x="271639" y="205100"/>
            <a:ext cx="2375006" cy="199813"/>
          </a:xfrm>
          <a:prstGeom prst="rect">
            <a:avLst/>
          </a:prstGeom>
          <a:effectLst/>
        </p:spPr>
        <p:txBody>
          <a:bodyPr wrap="square" lIns="0" tIns="0" rIns="0" bIns="0" anchor="t" anchorCtr="0">
            <a:spAutoFit/>
          </a:bodyPr>
          <a:lstStyle>
            <a:lvl1pPr>
              <a:defRPr sz="1100">
                <a:solidFill>
                  <a:schemeClr val="bg1"/>
                </a:solidFill>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www.example.com</a:t>
            </a:r>
            <a:endParaRPr lang="en-IN" dirty="0"/>
          </a:p>
        </p:txBody>
      </p:sp>
      <p:sp>
        <p:nvSpPr>
          <p:cNvPr id="58" name="Text Placeholder 36">
            <a:extLst>
              <a:ext uri="{FF2B5EF4-FFF2-40B4-BE49-F238E27FC236}">
                <a16:creationId xmlns:a16="http://schemas.microsoft.com/office/drawing/2014/main" id="{CB15025C-24F3-44C0-A4C4-90ACF4594083}"/>
              </a:ext>
            </a:extLst>
          </p:cNvPr>
          <p:cNvSpPr>
            <a:spLocks noGrp="1"/>
          </p:cNvSpPr>
          <p:nvPr>
            <p:ph type="body" sz="quarter" idx="18" hasCustomPrompt="1"/>
          </p:nvPr>
        </p:nvSpPr>
        <p:spPr>
          <a:xfrm>
            <a:off x="3876589" y="230149"/>
            <a:ext cx="1187030" cy="174066"/>
          </a:xfrm>
          <a:prstGeom prst="rect">
            <a:avLst/>
          </a:prstGeom>
        </p:spPr>
        <p:txBody>
          <a:bodyPr wrap="square" lIns="0" tIns="0" rIns="0" bIns="0" anchor="t" anchorCtr="0">
            <a:spAutoFit/>
          </a:bodyPr>
          <a:lstStyle>
            <a:lvl1pPr algn="r">
              <a:lnSpc>
                <a:spcPct val="100000"/>
              </a:lnSpc>
              <a:defRPr sz="1100" b="1">
                <a:solidFill>
                  <a:schemeClr val="tx2"/>
                </a:solidFill>
                <a:latin typeface="+mn-lt"/>
              </a:defRPr>
            </a:lvl1pPr>
          </a:lstStyle>
          <a:p>
            <a:pPr lvl="0"/>
            <a:r>
              <a:rPr lang="en-US" dirty="0"/>
              <a:t>October 22</a:t>
            </a:r>
          </a:p>
        </p:txBody>
      </p:sp>
      <p:sp>
        <p:nvSpPr>
          <p:cNvPr id="13" name="Picture Placeholder 29">
            <a:extLst>
              <a:ext uri="{FF2B5EF4-FFF2-40B4-BE49-F238E27FC236}">
                <a16:creationId xmlns:a16="http://schemas.microsoft.com/office/drawing/2014/main" id="{7481D11E-C4AF-42A7-9906-5F39688EA2D6}"/>
              </a:ext>
            </a:extLst>
          </p:cNvPr>
          <p:cNvSpPr>
            <a:spLocks noGrp="1"/>
          </p:cNvSpPr>
          <p:nvPr>
            <p:ph type="pic" sz="quarter" idx="19" hasCustomPrompt="1"/>
          </p:nvPr>
        </p:nvSpPr>
        <p:spPr>
          <a:xfrm>
            <a:off x="3919683" y="1872254"/>
            <a:ext cx="1143936" cy="983632"/>
          </a:xfrm>
          <a:prstGeom prst="roundRect">
            <a:avLst>
              <a:gd name="adj" fmla="val 0"/>
            </a:avLst>
          </a:prstGeom>
          <a:solidFill>
            <a:schemeClr val="accent5"/>
          </a:solidFill>
        </p:spPr>
        <p:txBody>
          <a:bodyPr lIns="0" tIns="0" rIns="0" bIns="216000" anchor="b" anchorCtr="0"/>
          <a:lstStyle>
            <a:lvl1pPr algn="ctr">
              <a:defRPr sz="841">
                <a:latin typeface="+mn-lt"/>
              </a:defRPr>
            </a:lvl1pPr>
          </a:lstStyle>
          <a:p>
            <a:r>
              <a:rPr lang="en-IN" dirty="0"/>
              <a:t>Customer Logo</a:t>
            </a:r>
          </a:p>
        </p:txBody>
      </p:sp>
      <p:sp>
        <p:nvSpPr>
          <p:cNvPr id="14" name="Picture Placeholder 29">
            <a:extLst>
              <a:ext uri="{FF2B5EF4-FFF2-40B4-BE49-F238E27FC236}">
                <a16:creationId xmlns:a16="http://schemas.microsoft.com/office/drawing/2014/main" id="{19D2CE7B-E2B7-4C52-A325-3BD2B2EB22DE}"/>
              </a:ext>
            </a:extLst>
          </p:cNvPr>
          <p:cNvSpPr>
            <a:spLocks noGrp="1"/>
          </p:cNvSpPr>
          <p:nvPr>
            <p:ph type="pic" sz="quarter" idx="20" hasCustomPrompt="1"/>
          </p:nvPr>
        </p:nvSpPr>
        <p:spPr>
          <a:xfrm>
            <a:off x="3919680" y="3195534"/>
            <a:ext cx="1143936" cy="983632"/>
          </a:xfrm>
          <a:prstGeom prst="roundRect">
            <a:avLst>
              <a:gd name="adj" fmla="val 0"/>
            </a:avLst>
          </a:prstGeom>
          <a:solidFill>
            <a:schemeClr val="accent5"/>
          </a:solidFill>
        </p:spPr>
        <p:txBody>
          <a:bodyPr lIns="0" tIns="0" rIns="0" bIns="216000" anchor="b" anchorCtr="0"/>
          <a:lstStyle>
            <a:lvl1pPr algn="ctr">
              <a:defRPr sz="841">
                <a:latin typeface="+mn-lt"/>
              </a:defRPr>
            </a:lvl1pPr>
          </a:lstStyle>
          <a:p>
            <a:r>
              <a:rPr lang="en-IN" dirty="0" err="1"/>
              <a:t>Subbrand</a:t>
            </a:r>
            <a:endParaRPr lang="en-IN" dirty="0"/>
          </a:p>
        </p:txBody>
      </p:sp>
    </p:spTree>
    <p:extLst>
      <p:ext uri="{BB962C8B-B14F-4D97-AF65-F5344CB8AC3E}">
        <p14:creationId xmlns:p14="http://schemas.microsoft.com/office/powerpoint/2010/main" val="3896518962"/>
      </p:ext>
    </p:extLst>
  </p:cSld>
  <p:clrMapOvr>
    <a:masterClrMapping/>
  </p:clrMapOvr>
  <p:hf sldNum="0" hdr="0" ftr="0"/>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ack Page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AE7DF7A-7183-42E3-B52B-BC452468F300}"/>
              </a:ext>
            </a:extLst>
          </p:cNvPr>
          <p:cNvSpPr/>
          <p:nvPr userDrawn="1"/>
        </p:nvSpPr>
        <p:spPr>
          <a:xfrm>
            <a:off x="32917" y="0"/>
            <a:ext cx="5327650" cy="75596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0540" tIns="50540" rIns="50540" bIns="50540" rtlCol="0" anchor="ctr"/>
          <a:lstStyle/>
          <a:p>
            <a:pPr algn="ctr"/>
            <a:endParaRPr lang="en-IN" sz="1123" dirty="0">
              <a:solidFill>
                <a:schemeClr val="bg1"/>
              </a:solidFill>
            </a:endParaRPr>
          </a:p>
        </p:txBody>
      </p:sp>
      <p:grpSp>
        <p:nvGrpSpPr>
          <p:cNvPr id="55" name="Gruppieren 54">
            <a:extLst>
              <a:ext uri="{FF2B5EF4-FFF2-40B4-BE49-F238E27FC236}">
                <a16:creationId xmlns:a16="http://schemas.microsoft.com/office/drawing/2014/main" id="{BBDB4B88-A591-4621-A5B5-2E142635AD4F}"/>
              </a:ext>
            </a:extLst>
          </p:cNvPr>
          <p:cNvGrpSpPr/>
          <p:nvPr userDrawn="1"/>
        </p:nvGrpSpPr>
        <p:grpSpPr>
          <a:xfrm>
            <a:off x="264033" y="215476"/>
            <a:ext cx="1150199" cy="778092"/>
            <a:chOff x="2447131" y="4444206"/>
            <a:chExt cx="2700007" cy="1814394"/>
          </a:xfrm>
        </p:grpSpPr>
        <p:grpSp>
          <p:nvGrpSpPr>
            <p:cNvPr id="56" name="Grafik 4">
              <a:extLst>
                <a:ext uri="{FF2B5EF4-FFF2-40B4-BE49-F238E27FC236}">
                  <a16:creationId xmlns:a16="http://schemas.microsoft.com/office/drawing/2014/main" id="{19CCEF15-9FAF-41EC-8ACD-E12717438169}"/>
                </a:ext>
              </a:extLst>
            </p:cNvPr>
            <p:cNvGrpSpPr/>
            <p:nvPr/>
          </p:nvGrpSpPr>
          <p:grpSpPr>
            <a:xfrm>
              <a:off x="2697614" y="4444206"/>
              <a:ext cx="2449524" cy="1323259"/>
              <a:chOff x="2697614" y="4444206"/>
              <a:chExt cx="2449524" cy="1323259"/>
            </a:xfrm>
            <a:solidFill>
              <a:srgbClr val="50AE30"/>
            </a:solidFill>
          </p:grpSpPr>
          <p:sp>
            <p:nvSpPr>
              <p:cNvPr id="99" name="Freihandform: Form 98">
                <a:extLst>
                  <a:ext uri="{FF2B5EF4-FFF2-40B4-BE49-F238E27FC236}">
                    <a16:creationId xmlns:a16="http://schemas.microsoft.com/office/drawing/2014/main" id="{D6D9F2E6-2EC0-4DDC-BEF8-4563DC772AFA}"/>
                  </a:ext>
                </a:extLst>
              </p:cNvPr>
              <p:cNvSpPr/>
              <p:nvPr/>
            </p:nvSpPr>
            <p:spPr>
              <a:xfrm>
                <a:off x="3109027" y="5738453"/>
                <a:ext cx="2038111" cy="29012"/>
              </a:xfrm>
              <a:custGeom>
                <a:avLst/>
                <a:gdLst>
                  <a:gd name="connsiteX0" fmla="*/ 0 w 2038111"/>
                  <a:gd name="connsiteY0" fmla="*/ 0 h 29012"/>
                  <a:gd name="connsiteX1" fmla="*/ 2038112 w 2038111"/>
                  <a:gd name="connsiteY1" fmla="*/ 0 h 29012"/>
                  <a:gd name="connsiteX2" fmla="*/ 2038112 w 2038111"/>
                  <a:gd name="connsiteY2" fmla="*/ 29012 h 29012"/>
                  <a:gd name="connsiteX3" fmla="*/ 0 w 2038111"/>
                  <a:gd name="connsiteY3" fmla="*/ 29012 h 29012"/>
                </a:gdLst>
                <a:ahLst/>
                <a:cxnLst>
                  <a:cxn ang="0">
                    <a:pos x="connsiteX0" y="connsiteY0"/>
                  </a:cxn>
                  <a:cxn ang="0">
                    <a:pos x="connsiteX1" y="connsiteY1"/>
                  </a:cxn>
                  <a:cxn ang="0">
                    <a:pos x="connsiteX2" y="connsiteY2"/>
                  </a:cxn>
                  <a:cxn ang="0">
                    <a:pos x="connsiteX3" y="connsiteY3"/>
                  </a:cxn>
                </a:cxnLst>
                <a:rect l="l" t="t" r="r" b="b"/>
                <a:pathLst>
                  <a:path w="2038111" h="29012">
                    <a:moveTo>
                      <a:pt x="0" y="0"/>
                    </a:moveTo>
                    <a:lnTo>
                      <a:pt x="2038112" y="0"/>
                    </a:lnTo>
                    <a:lnTo>
                      <a:pt x="2038112" y="29012"/>
                    </a:lnTo>
                    <a:lnTo>
                      <a:pt x="0" y="29012"/>
                    </a:lnTo>
                    <a:close/>
                  </a:path>
                </a:pathLst>
              </a:custGeom>
              <a:solidFill>
                <a:srgbClr val="50AE30"/>
              </a:solidFill>
              <a:ln w="9525" cap="flat">
                <a:noFill/>
                <a:prstDash val="solid"/>
                <a:miter/>
              </a:ln>
            </p:spPr>
            <p:txBody>
              <a:bodyPr rtlCol="0" anchor="ctr"/>
              <a:lstStyle/>
              <a:p>
                <a:endParaRPr lang="en-GB" sz="1263"/>
              </a:p>
            </p:txBody>
          </p:sp>
          <p:sp>
            <p:nvSpPr>
              <p:cNvPr id="100" name="Freihandform: Form 99">
                <a:extLst>
                  <a:ext uri="{FF2B5EF4-FFF2-40B4-BE49-F238E27FC236}">
                    <a16:creationId xmlns:a16="http://schemas.microsoft.com/office/drawing/2014/main" id="{AD9255A4-699B-45D3-A8B0-E1D64DE3A9C3}"/>
                  </a:ext>
                </a:extLst>
              </p:cNvPr>
              <p:cNvSpPr/>
              <p:nvPr/>
            </p:nvSpPr>
            <p:spPr>
              <a:xfrm>
                <a:off x="2697614" y="4444206"/>
                <a:ext cx="492862" cy="416332"/>
              </a:xfrm>
              <a:custGeom>
                <a:avLst/>
                <a:gdLst>
                  <a:gd name="connsiteX0" fmla="*/ 474115 w 492862"/>
                  <a:gd name="connsiteY0" fmla="*/ 415096 h 416332"/>
                  <a:gd name="connsiteX1" fmla="*/ 489733 w 492862"/>
                  <a:gd name="connsiteY1" fmla="*/ 416054 h 416332"/>
                  <a:gd name="connsiteX2" fmla="*/ 492863 w 492862"/>
                  <a:gd name="connsiteY2" fmla="*/ 416333 h 416332"/>
                  <a:gd name="connsiteX3" fmla="*/ 451163 w 492862"/>
                  <a:gd name="connsiteY3" fmla="*/ 337273 h 416332"/>
                  <a:gd name="connsiteX4" fmla="*/ 178640 w 492862"/>
                  <a:gd name="connsiteY4" fmla="*/ 66178 h 416332"/>
                  <a:gd name="connsiteX5" fmla="*/ 0 w 492862"/>
                  <a:gd name="connsiteY5" fmla="*/ 0 h 416332"/>
                  <a:gd name="connsiteX6" fmla="*/ 76837 w 492862"/>
                  <a:gd name="connsiteY6" fmla="*/ 189300 h 416332"/>
                  <a:gd name="connsiteX7" fmla="*/ 429290 w 492862"/>
                  <a:gd name="connsiteY7" fmla="*/ 358713 h 416332"/>
                  <a:gd name="connsiteX8" fmla="*/ 474115 w 492862"/>
                  <a:gd name="connsiteY8" fmla="*/ 415096 h 416332"/>
                  <a:gd name="connsiteX9" fmla="*/ 223633 w 492862"/>
                  <a:gd name="connsiteY9" fmla="*/ 177919 h 416332"/>
                  <a:gd name="connsiteX10" fmla="*/ 39063 w 492862"/>
                  <a:gd name="connsiteY10" fmla="*/ 61671 h 416332"/>
                  <a:gd name="connsiteX11" fmla="*/ 251287 w 492862"/>
                  <a:gd name="connsiteY11" fmla="*/ 172310 h 416332"/>
                  <a:gd name="connsiteX12" fmla="*/ 427272 w 492862"/>
                  <a:gd name="connsiteY12" fmla="*/ 325129 h 416332"/>
                  <a:gd name="connsiteX13" fmla="*/ 223633 w 492862"/>
                  <a:gd name="connsiteY13" fmla="*/ 177919 h 41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2862" h="416332">
                    <a:moveTo>
                      <a:pt x="474115" y="415096"/>
                    </a:moveTo>
                    <a:cubicBezTo>
                      <a:pt x="479301" y="415272"/>
                      <a:pt x="484515" y="415598"/>
                      <a:pt x="489733" y="416054"/>
                    </a:cubicBezTo>
                    <a:lnTo>
                      <a:pt x="492863" y="416333"/>
                    </a:lnTo>
                    <a:cubicBezTo>
                      <a:pt x="484743" y="394702"/>
                      <a:pt x="471548" y="369931"/>
                      <a:pt x="451163" y="337273"/>
                    </a:cubicBezTo>
                    <a:cubicBezTo>
                      <a:pt x="459837" y="168715"/>
                      <a:pt x="335932" y="77600"/>
                      <a:pt x="178640" y="66178"/>
                    </a:cubicBezTo>
                    <a:cubicBezTo>
                      <a:pt x="19403" y="54615"/>
                      <a:pt x="0" y="0"/>
                      <a:pt x="0" y="0"/>
                    </a:cubicBezTo>
                    <a:cubicBezTo>
                      <a:pt x="0" y="0"/>
                      <a:pt x="376" y="101873"/>
                      <a:pt x="76837" y="189300"/>
                    </a:cubicBezTo>
                    <a:cubicBezTo>
                      <a:pt x="212596" y="344547"/>
                      <a:pt x="364359" y="324510"/>
                      <a:pt x="429290" y="358713"/>
                    </a:cubicBezTo>
                    <a:cubicBezTo>
                      <a:pt x="450051" y="369642"/>
                      <a:pt x="465199" y="391083"/>
                      <a:pt x="474115" y="415096"/>
                    </a:cubicBezTo>
                    <a:close/>
                    <a:moveTo>
                      <a:pt x="223633" y="177919"/>
                    </a:moveTo>
                    <a:cubicBezTo>
                      <a:pt x="101021" y="141722"/>
                      <a:pt x="52643" y="84804"/>
                      <a:pt x="39063" y="61671"/>
                    </a:cubicBezTo>
                    <a:cubicBezTo>
                      <a:pt x="66772" y="90920"/>
                      <a:pt x="96729" y="132885"/>
                      <a:pt x="251287" y="172310"/>
                    </a:cubicBezTo>
                    <a:cubicBezTo>
                      <a:pt x="359903" y="200011"/>
                      <a:pt x="414719" y="288899"/>
                      <a:pt x="427272" y="325129"/>
                    </a:cubicBezTo>
                    <a:cubicBezTo>
                      <a:pt x="391832" y="265253"/>
                      <a:pt x="351407" y="215638"/>
                      <a:pt x="223633" y="177919"/>
                    </a:cubicBezTo>
                    <a:close/>
                  </a:path>
                </a:pathLst>
              </a:custGeom>
              <a:solidFill>
                <a:srgbClr val="50AE30"/>
              </a:solidFill>
              <a:ln w="9525" cap="flat">
                <a:noFill/>
                <a:prstDash val="solid"/>
                <a:miter/>
              </a:ln>
            </p:spPr>
            <p:txBody>
              <a:bodyPr rtlCol="0" anchor="ctr"/>
              <a:lstStyle/>
              <a:p>
                <a:endParaRPr lang="en-GB" sz="1263"/>
              </a:p>
            </p:txBody>
          </p:sp>
        </p:grpSp>
        <p:sp>
          <p:nvSpPr>
            <p:cNvPr id="57" name="Freihandform: Form 56">
              <a:extLst>
                <a:ext uri="{FF2B5EF4-FFF2-40B4-BE49-F238E27FC236}">
                  <a16:creationId xmlns:a16="http://schemas.microsoft.com/office/drawing/2014/main" id="{51A30A23-7807-4FB3-AA25-08352CA0D1C5}"/>
                </a:ext>
              </a:extLst>
            </p:cNvPr>
            <p:cNvSpPr/>
            <p:nvPr/>
          </p:nvSpPr>
          <p:spPr>
            <a:xfrm>
              <a:off x="2447131" y="4693572"/>
              <a:ext cx="1140018" cy="1565028"/>
            </a:xfrm>
            <a:custGeom>
              <a:avLst/>
              <a:gdLst>
                <a:gd name="connsiteX0" fmla="*/ 833197 w 1140018"/>
                <a:gd name="connsiteY0" fmla="*/ 1394515 h 1565028"/>
                <a:gd name="connsiteX1" fmla="*/ 751072 w 1140018"/>
                <a:gd name="connsiteY1" fmla="*/ 1538409 h 1565028"/>
                <a:gd name="connsiteX2" fmla="*/ 693256 w 1140018"/>
                <a:gd name="connsiteY2" fmla="*/ 1540295 h 1565028"/>
                <a:gd name="connsiteX3" fmla="*/ 632311 w 1140018"/>
                <a:gd name="connsiteY3" fmla="*/ 1535238 h 1565028"/>
                <a:gd name="connsiteX4" fmla="*/ 564167 w 1140018"/>
                <a:gd name="connsiteY4" fmla="*/ 1375199 h 1565028"/>
                <a:gd name="connsiteX5" fmla="*/ 596630 w 1140018"/>
                <a:gd name="connsiteY5" fmla="*/ 1380999 h 1565028"/>
                <a:gd name="connsiteX6" fmla="*/ 967883 w 1140018"/>
                <a:gd name="connsiteY6" fmla="*/ 1356539 h 1565028"/>
                <a:gd name="connsiteX7" fmla="*/ 575036 w 1140018"/>
                <a:gd name="connsiteY7" fmla="*/ 1359416 h 1565028"/>
                <a:gd name="connsiteX8" fmla="*/ 557776 w 1140018"/>
                <a:gd name="connsiteY8" fmla="*/ 1355110 h 1565028"/>
                <a:gd name="connsiteX9" fmla="*/ 503245 w 1140018"/>
                <a:gd name="connsiteY9" fmla="*/ 1058645 h 1565028"/>
                <a:gd name="connsiteX10" fmla="*/ 645739 w 1140018"/>
                <a:gd name="connsiteY10" fmla="*/ 1067131 h 1565028"/>
                <a:gd name="connsiteX11" fmla="*/ 502106 w 1140018"/>
                <a:gd name="connsiteY11" fmla="*/ 1042062 h 1565028"/>
                <a:gd name="connsiteX12" fmla="*/ 500408 w 1140018"/>
                <a:gd name="connsiteY12" fmla="*/ 904587 h 1565028"/>
                <a:gd name="connsiteX13" fmla="*/ 585909 w 1140018"/>
                <a:gd name="connsiteY13" fmla="*/ 437011 h 1565028"/>
                <a:gd name="connsiteX14" fmla="*/ 913676 w 1140018"/>
                <a:gd name="connsiteY14" fmla="*/ 469423 h 1565028"/>
                <a:gd name="connsiteX15" fmla="*/ 595714 w 1140018"/>
                <a:gd name="connsiteY15" fmla="*/ 411030 h 1565028"/>
                <a:gd name="connsiteX16" fmla="*/ 696959 w 1140018"/>
                <a:gd name="connsiteY16" fmla="*/ 219642 h 1565028"/>
                <a:gd name="connsiteX17" fmla="*/ 750458 w 1140018"/>
                <a:gd name="connsiteY17" fmla="*/ 219186 h 1565028"/>
                <a:gd name="connsiteX18" fmla="*/ 815853 w 1140018"/>
                <a:gd name="connsiteY18" fmla="*/ 224920 h 1565028"/>
                <a:gd name="connsiteX19" fmla="*/ 885584 w 1140018"/>
                <a:gd name="connsiteY19" fmla="*/ 402399 h 1565028"/>
                <a:gd name="connsiteX20" fmla="*/ 834085 w 1140018"/>
                <a:gd name="connsiteY20" fmla="*/ 227660 h 1565028"/>
                <a:gd name="connsiteX21" fmla="*/ 1140019 w 1140018"/>
                <a:gd name="connsiteY21" fmla="*/ 344351 h 1565028"/>
                <a:gd name="connsiteX22" fmla="*/ 740942 w 1140018"/>
                <a:gd name="connsiteY22" fmla="*/ 196108 h 1565028"/>
                <a:gd name="connsiteX23" fmla="*/ 861289 w 1140018"/>
                <a:gd name="connsiteY23" fmla="*/ 24692 h 1565028"/>
                <a:gd name="connsiteX24" fmla="*/ 829179 w 1140018"/>
                <a:gd name="connsiteY24" fmla="*/ 0 h 1565028"/>
                <a:gd name="connsiteX25" fmla="*/ 708088 w 1140018"/>
                <a:gd name="connsiteY25" fmla="*/ 194295 h 1565028"/>
                <a:gd name="connsiteX26" fmla="*/ 425 w 1140018"/>
                <a:gd name="connsiteY26" fmla="*/ 855572 h 1565028"/>
                <a:gd name="connsiteX27" fmla="*/ 661700 w 1140018"/>
                <a:gd name="connsiteY27" fmla="*/ 1564679 h 1565028"/>
                <a:gd name="connsiteX28" fmla="*/ 1094127 w 1140018"/>
                <a:gd name="connsiteY28" fmla="*/ 1421128 h 1565028"/>
                <a:gd name="connsiteX29" fmla="*/ 768345 w 1140018"/>
                <a:gd name="connsiteY29" fmla="*/ 1536638 h 1565028"/>
                <a:gd name="connsiteX30" fmla="*/ 833197 w 1140018"/>
                <a:gd name="connsiteY30" fmla="*/ 1394515 h 1565028"/>
                <a:gd name="connsiteX31" fmla="*/ 621442 w 1140018"/>
                <a:gd name="connsiteY31" fmla="*/ 1533818 h 1565028"/>
                <a:gd name="connsiteX32" fmla="*/ 500520 w 1140018"/>
                <a:gd name="connsiteY32" fmla="*/ 1504653 h 1565028"/>
                <a:gd name="connsiteX33" fmla="*/ 317824 w 1140018"/>
                <a:gd name="connsiteY33" fmla="*/ 1291245 h 1565028"/>
                <a:gd name="connsiteX34" fmla="*/ 544475 w 1140018"/>
                <a:gd name="connsiteY34" fmla="*/ 1371322 h 1565028"/>
                <a:gd name="connsiteX35" fmla="*/ 621442 w 1140018"/>
                <a:gd name="connsiteY35" fmla="*/ 1533818 h 1565028"/>
                <a:gd name="connsiteX36" fmla="*/ 536280 w 1140018"/>
                <a:gd name="connsiteY36" fmla="*/ 1349414 h 1565028"/>
                <a:gd name="connsiteX37" fmla="*/ 295360 w 1140018"/>
                <a:gd name="connsiteY37" fmla="*/ 1245887 h 1565028"/>
                <a:gd name="connsiteX38" fmla="*/ 224787 w 1140018"/>
                <a:gd name="connsiteY38" fmla="*/ 990379 h 1565028"/>
                <a:gd name="connsiteX39" fmla="*/ 344282 w 1140018"/>
                <a:gd name="connsiteY39" fmla="*/ 1028517 h 1565028"/>
                <a:gd name="connsiteX40" fmla="*/ 468857 w 1140018"/>
                <a:gd name="connsiteY40" fmla="*/ 1054016 h 1565028"/>
                <a:gd name="connsiteX41" fmla="*/ 536280 w 1140018"/>
                <a:gd name="connsiteY41" fmla="*/ 1349414 h 1565028"/>
                <a:gd name="connsiteX42" fmla="*/ 53366 w 1140018"/>
                <a:gd name="connsiteY42" fmla="*/ 855924 h 1565028"/>
                <a:gd name="connsiteX43" fmla="*/ 77550 w 1140018"/>
                <a:gd name="connsiteY43" fmla="*/ 703324 h 1565028"/>
                <a:gd name="connsiteX44" fmla="*/ 194231 w 1140018"/>
                <a:gd name="connsiteY44" fmla="*/ 720164 h 1565028"/>
                <a:gd name="connsiteX45" fmla="*/ 176028 w 1140018"/>
                <a:gd name="connsiteY45" fmla="*/ 859963 h 1565028"/>
                <a:gd name="connsiteX46" fmla="*/ 177195 w 1140018"/>
                <a:gd name="connsiteY46" fmla="*/ 932315 h 1565028"/>
                <a:gd name="connsiteX47" fmla="*/ 53300 w 1140018"/>
                <a:gd name="connsiteY47" fmla="*/ 863316 h 1565028"/>
                <a:gd name="connsiteX48" fmla="*/ 53366 w 1140018"/>
                <a:gd name="connsiteY48" fmla="*/ 855924 h 1565028"/>
                <a:gd name="connsiteX49" fmla="*/ 89977 w 1140018"/>
                <a:gd name="connsiteY49" fmla="*/ 664103 h 1565028"/>
                <a:gd name="connsiteX50" fmla="*/ 146280 w 1140018"/>
                <a:gd name="connsiteY50" fmla="*/ 545534 h 1565028"/>
                <a:gd name="connsiteX51" fmla="*/ 291509 w 1140018"/>
                <a:gd name="connsiteY51" fmla="*/ 480993 h 1565028"/>
                <a:gd name="connsiteX52" fmla="*/ 202012 w 1140018"/>
                <a:gd name="connsiteY52" fmla="*/ 688656 h 1565028"/>
                <a:gd name="connsiteX53" fmla="*/ 89977 w 1140018"/>
                <a:gd name="connsiteY53" fmla="*/ 664103 h 1565028"/>
                <a:gd name="connsiteX54" fmla="*/ 53868 w 1140018"/>
                <a:gd name="connsiteY54" fmla="*/ 909464 h 1565028"/>
                <a:gd name="connsiteX55" fmla="*/ 180808 w 1140018"/>
                <a:gd name="connsiteY55" fmla="*/ 972977 h 1565028"/>
                <a:gd name="connsiteX56" fmla="*/ 250232 w 1140018"/>
                <a:gd name="connsiteY56" fmla="*/ 1216198 h 1565028"/>
                <a:gd name="connsiteX57" fmla="*/ 78318 w 1140018"/>
                <a:gd name="connsiteY57" fmla="*/ 1059740 h 1565028"/>
                <a:gd name="connsiteX58" fmla="*/ 53868 w 1140018"/>
                <a:gd name="connsiteY58" fmla="*/ 909464 h 1565028"/>
                <a:gd name="connsiteX59" fmla="*/ 350101 w 1140018"/>
                <a:gd name="connsiteY59" fmla="*/ 1000456 h 1565028"/>
                <a:gd name="connsiteX60" fmla="*/ 221331 w 1140018"/>
                <a:gd name="connsiteY60" fmla="*/ 952527 h 1565028"/>
                <a:gd name="connsiteX61" fmla="*/ 219844 w 1140018"/>
                <a:gd name="connsiteY61" fmla="*/ 865678 h 1565028"/>
                <a:gd name="connsiteX62" fmla="*/ 236806 w 1140018"/>
                <a:gd name="connsiteY62" fmla="*/ 724632 h 1565028"/>
                <a:gd name="connsiteX63" fmla="*/ 478632 w 1140018"/>
                <a:gd name="connsiteY63" fmla="*/ 739424 h 1565028"/>
                <a:gd name="connsiteX64" fmla="*/ 463466 w 1140018"/>
                <a:gd name="connsiteY64" fmla="*/ 896558 h 1565028"/>
                <a:gd name="connsiteX65" fmla="*/ 466913 w 1140018"/>
                <a:gd name="connsiteY65" fmla="*/ 1033546 h 1565028"/>
                <a:gd name="connsiteX66" fmla="*/ 350101 w 1140018"/>
                <a:gd name="connsiteY66" fmla="*/ 1000456 h 1565028"/>
                <a:gd name="connsiteX67" fmla="*/ 479163 w 1140018"/>
                <a:gd name="connsiteY67" fmla="*/ 736090 h 1565028"/>
                <a:gd name="connsiteX68" fmla="*/ 289839 w 1140018"/>
                <a:gd name="connsiteY68" fmla="*/ 705448 h 1565028"/>
                <a:gd name="connsiteX69" fmla="*/ 242945 w 1140018"/>
                <a:gd name="connsiteY69" fmla="*/ 696785 h 1565028"/>
                <a:gd name="connsiteX70" fmla="*/ 333302 w 1140018"/>
                <a:gd name="connsiteY70" fmla="*/ 469106 h 1565028"/>
                <a:gd name="connsiteX71" fmla="*/ 562558 w 1140018"/>
                <a:gd name="connsiteY71" fmla="*/ 437680 h 1565028"/>
                <a:gd name="connsiteX72" fmla="*/ 479163 w 1140018"/>
                <a:gd name="connsiteY72" fmla="*/ 736090 h 1565028"/>
                <a:gd name="connsiteX73" fmla="*/ 688061 w 1140018"/>
                <a:gd name="connsiteY73" fmla="*/ 220005 h 1565028"/>
                <a:gd name="connsiteX74" fmla="*/ 574148 w 1140018"/>
                <a:gd name="connsiteY74" fmla="*/ 410487 h 1565028"/>
                <a:gd name="connsiteX75" fmla="*/ 358914 w 1140018"/>
                <a:gd name="connsiteY75" fmla="*/ 427890 h 1565028"/>
                <a:gd name="connsiteX76" fmla="*/ 540935 w 1140018"/>
                <a:gd name="connsiteY76" fmla="*/ 245073 h 1565028"/>
                <a:gd name="connsiteX77" fmla="*/ 688061 w 1140018"/>
                <a:gd name="connsiteY77" fmla="*/ 220005 h 1565028"/>
                <a:gd name="connsiteX78" fmla="*/ 508143 w 1140018"/>
                <a:gd name="connsiteY78" fmla="*/ 255389 h 1565028"/>
                <a:gd name="connsiteX79" fmla="*/ 320898 w 1140018"/>
                <a:gd name="connsiteY79" fmla="*/ 436238 h 1565028"/>
                <a:gd name="connsiteX80" fmla="*/ 189678 w 1140018"/>
                <a:gd name="connsiteY80" fmla="*/ 482658 h 1565028"/>
                <a:gd name="connsiteX81" fmla="*/ 508143 w 1140018"/>
                <a:gd name="connsiteY81" fmla="*/ 255389 h 1565028"/>
                <a:gd name="connsiteX82" fmla="*/ 109441 w 1140018"/>
                <a:gd name="connsiteY82" fmla="*/ 1145789 h 1565028"/>
                <a:gd name="connsiteX83" fmla="*/ 276915 w 1140018"/>
                <a:gd name="connsiteY83" fmla="*/ 1268823 h 1565028"/>
                <a:gd name="connsiteX84" fmla="*/ 464131 w 1140018"/>
                <a:gd name="connsiteY84" fmla="*/ 1490927 h 1565028"/>
                <a:gd name="connsiteX85" fmla="*/ 109441 w 1140018"/>
                <a:gd name="connsiteY85" fmla="*/ 1145789 h 156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140018" h="1565028">
                  <a:moveTo>
                    <a:pt x="833197" y="1394515"/>
                  </a:moveTo>
                  <a:cubicBezTo>
                    <a:pt x="813365" y="1455313"/>
                    <a:pt x="777698" y="1512149"/>
                    <a:pt x="751072" y="1538409"/>
                  </a:cubicBezTo>
                  <a:cubicBezTo>
                    <a:pt x="730598" y="1540229"/>
                    <a:pt x="711125" y="1540914"/>
                    <a:pt x="693256" y="1540295"/>
                  </a:cubicBezTo>
                  <a:cubicBezTo>
                    <a:pt x="672662" y="1539562"/>
                    <a:pt x="652371" y="1537790"/>
                    <a:pt x="632311" y="1535238"/>
                  </a:cubicBezTo>
                  <a:cubicBezTo>
                    <a:pt x="606806" y="1487917"/>
                    <a:pt x="583686" y="1434292"/>
                    <a:pt x="564167" y="1375199"/>
                  </a:cubicBezTo>
                  <a:cubicBezTo>
                    <a:pt x="574892" y="1377218"/>
                    <a:pt x="585593" y="1379285"/>
                    <a:pt x="596630" y="1380999"/>
                  </a:cubicBezTo>
                  <a:cubicBezTo>
                    <a:pt x="694875" y="1396230"/>
                    <a:pt x="801956" y="1392620"/>
                    <a:pt x="967883" y="1356539"/>
                  </a:cubicBezTo>
                  <a:cubicBezTo>
                    <a:pt x="850893" y="1372703"/>
                    <a:pt x="695829" y="1387972"/>
                    <a:pt x="575036" y="1359416"/>
                  </a:cubicBezTo>
                  <a:cubicBezTo>
                    <a:pt x="569204" y="1358035"/>
                    <a:pt x="563502" y="1356568"/>
                    <a:pt x="557776" y="1355110"/>
                  </a:cubicBezTo>
                  <a:cubicBezTo>
                    <a:pt x="530299" y="1266566"/>
                    <a:pt x="510891" y="1166715"/>
                    <a:pt x="503245" y="1058645"/>
                  </a:cubicBezTo>
                  <a:cubicBezTo>
                    <a:pt x="549465" y="1064226"/>
                    <a:pt x="597760" y="1067417"/>
                    <a:pt x="645739" y="1067131"/>
                  </a:cubicBezTo>
                  <a:cubicBezTo>
                    <a:pt x="605038" y="1063255"/>
                    <a:pt x="555689" y="1054482"/>
                    <a:pt x="502106" y="1042062"/>
                  </a:cubicBezTo>
                  <a:cubicBezTo>
                    <a:pt x="499463" y="997485"/>
                    <a:pt x="498761" y="951622"/>
                    <a:pt x="500408" y="904587"/>
                  </a:cubicBezTo>
                  <a:cubicBezTo>
                    <a:pt x="506454" y="731585"/>
                    <a:pt x="537076" y="571272"/>
                    <a:pt x="585909" y="437011"/>
                  </a:cubicBezTo>
                  <a:cubicBezTo>
                    <a:pt x="737044" y="434006"/>
                    <a:pt x="866660" y="456302"/>
                    <a:pt x="913676" y="469423"/>
                  </a:cubicBezTo>
                  <a:cubicBezTo>
                    <a:pt x="868344" y="446470"/>
                    <a:pt x="742746" y="416119"/>
                    <a:pt x="595714" y="411030"/>
                  </a:cubicBezTo>
                  <a:cubicBezTo>
                    <a:pt x="624274" y="338054"/>
                    <a:pt x="658389" y="273495"/>
                    <a:pt x="696959" y="219642"/>
                  </a:cubicBezTo>
                  <a:cubicBezTo>
                    <a:pt x="714665" y="218861"/>
                    <a:pt x="732487" y="218559"/>
                    <a:pt x="750458" y="219186"/>
                  </a:cubicBezTo>
                  <a:cubicBezTo>
                    <a:pt x="772126" y="219945"/>
                    <a:pt x="793948" y="221940"/>
                    <a:pt x="815853" y="224920"/>
                  </a:cubicBezTo>
                  <a:cubicBezTo>
                    <a:pt x="847400" y="265798"/>
                    <a:pt x="870074" y="317641"/>
                    <a:pt x="885584" y="402399"/>
                  </a:cubicBezTo>
                  <a:cubicBezTo>
                    <a:pt x="887602" y="325347"/>
                    <a:pt x="854847" y="253184"/>
                    <a:pt x="834085" y="227660"/>
                  </a:cubicBezTo>
                  <a:cubicBezTo>
                    <a:pt x="937251" y="244491"/>
                    <a:pt x="1041844" y="284978"/>
                    <a:pt x="1140019" y="344351"/>
                  </a:cubicBezTo>
                  <a:cubicBezTo>
                    <a:pt x="1039282" y="257119"/>
                    <a:pt x="882204" y="206866"/>
                    <a:pt x="740942" y="196108"/>
                  </a:cubicBezTo>
                  <a:cubicBezTo>
                    <a:pt x="774986" y="113286"/>
                    <a:pt x="803603" y="90841"/>
                    <a:pt x="861289" y="24692"/>
                  </a:cubicBezTo>
                  <a:cubicBezTo>
                    <a:pt x="863075" y="14288"/>
                    <a:pt x="864288" y="4464"/>
                    <a:pt x="829179" y="0"/>
                  </a:cubicBezTo>
                  <a:cubicBezTo>
                    <a:pt x="789771" y="44197"/>
                    <a:pt x="757299" y="82944"/>
                    <a:pt x="708088" y="194295"/>
                  </a:cubicBezTo>
                  <a:cubicBezTo>
                    <a:pt x="330302" y="181896"/>
                    <a:pt x="13629" y="477636"/>
                    <a:pt x="425" y="855572"/>
                  </a:cubicBezTo>
                  <a:cubicBezTo>
                    <a:pt x="-12779" y="1233981"/>
                    <a:pt x="283268" y="1551468"/>
                    <a:pt x="661700" y="1564679"/>
                  </a:cubicBezTo>
                  <a:cubicBezTo>
                    <a:pt x="799236" y="1569470"/>
                    <a:pt x="974769" y="1525151"/>
                    <a:pt x="1094127" y="1421128"/>
                  </a:cubicBezTo>
                  <a:cubicBezTo>
                    <a:pt x="1018499" y="1478164"/>
                    <a:pt x="880966" y="1523484"/>
                    <a:pt x="768345" y="1536638"/>
                  </a:cubicBezTo>
                  <a:cubicBezTo>
                    <a:pt x="784549" y="1518683"/>
                    <a:pt x="826253" y="1453380"/>
                    <a:pt x="833197" y="1394515"/>
                  </a:cubicBezTo>
                  <a:close/>
                  <a:moveTo>
                    <a:pt x="621442" y="1533818"/>
                  </a:moveTo>
                  <a:cubicBezTo>
                    <a:pt x="579706" y="1527827"/>
                    <a:pt x="539280" y="1517988"/>
                    <a:pt x="500520" y="1504653"/>
                  </a:cubicBezTo>
                  <a:cubicBezTo>
                    <a:pt x="433729" y="1460371"/>
                    <a:pt x="368578" y="1385971"/>
                    <a:pt x="317824" y="1291245"/>
                  </a:cubicBezTo>
                  <a:cubicBezTo>
                    <a:pt x="384800" y="1325640"/>
                    <a:pt x="459885" y="1353434"/>
                    <a:pt x="544475" y="1371322"/>
                  </a:cubicBezTo>
                  <a:cubicBezTo>
                    <a:pt x="567566" y="1431463"/>
                    <a:pt x="593928" y="1485984"/>
                    <a:pt x="621442" y="1533818"/>
                  </a:cubicBezTo>
                  <a:close/>
                  <a:moveTo>
                    <a:pt x="536280" y="1349414"/>
                  </a:moveTo>
                  <a:cubicBezTo>
                    <a:pt x="442337" y="1323440"/>
                    <a:pt x="362932" y="1287378"/>
                    <a:pt x="295360" y="1245887"/>
                  </a:cubicBezTo>
                  <a:cubicBezTo>
                    <a:pt x="260674" y="1169925"/>
                    <a:pt x="235327" y="1083343"/>
                    <a:pt x="224787" y="990379"/>
                  </a:cubicBezTo>
                  <a:cubicBezTo>
                    <a:pt x="262641" y="1004505"/>
                    <a:pt x="302304" y="1017316"/>
                    <a:pt x="344282" y="1028517"/>
                  </a:cubicBezTo>
                  <a:cubicBezTo>
                    <a:pt x="381541" y="1038461"/>
                    <a:pt x="423873" y="1047310"/>
                    <a:pt x="468857" y="1054016"/>
                  </a:cubicBezTo>
                  <a:cubicBezTo>
                    <a:pt x="479613" y="1161181"/>
                    <a:pt x="504198" y="1260880"/>
                    <a:pt x="536280" y="1349414"/>
                  </a:cubicBezTo>
                  <a:close/>
                  <a:moveTo>
                    <a:pt x="53366" y="855924"/>
                  </a:moveTo>
                  <a:cubicBezTo>
                    <a:pt x="55217" y="803156"/>
                    <a:pt x="63663" y="752121"/>
                    <a:pt x="77550" y="703324"/>
                  </a:cubicBezTo>
                  <a:cubicBezTo>
                    <a:pt x="103558" y="708763"/>
                    <a:pt x="145392" y="714706"/>
                    <a:pt x="194231" y="720164"/>
                  </a:cubicBezTo>
                  <a:cubicBezTo>
                    <a:pt x="184101" y="765113"/>
                    <a:pt x="177716" y="811833"/>
                    <a:pt x="176028" y="859963"/>
                  </a:cubicBezTo>
                  <a:cubicBezTo>
                    <a:pt x="175176" y="884337"/>
                    <a:pt x="175679" y="908464"/>
                    <a:pt x="177195" y="932315"/>
                  </a:cubicBezTo>
                  <a:cubicBezTo>
                    <a:pt x="133733" y="911388"/>
                    <a:pt x="92428" y="888261"/>
                    <a:pt x="53300" y="863316"/>
                  </a:cubicBezTo>
                  <a:cubicBezTo>
                    <a:pt x="53366" y="860849"/>
                    <a:pt x="53282" y="858401"/>
                    <a:pt x="53366" y="855924"/>
                  </a:cubicBezTo>
                  <a:close/>
                  <a:moveTo>
                    <a:pt x="89977" y="664103"/>
                  </a:moveTo>
                  <a:cubicBezTo>
                    <a:pt x="104781" y="622520"/>
                    <a:pt x="123696" y="582834"/>
                    <a:pt x="146280" y="545534"/>
                  </a:cubicBezTo>
                  <a:cubicBezTo>
                    <a:pt x="191390" y="518056"/>
                    <a:pt x="240526" y="496960"/>
                    <a:pt x="291509" y="480993"/>
                  </a:cubicBezTo>
                  <a:cubicBezTo>
                    <a:pt x="253636" y="542935"/>
                    <a:pt x="222453" y="612906"/>
                    <a:pt x="202012" y="688656"/>
                  </a:cubicBezTo>
                  <a:cubicBezTo>
                    <a:pt x="153457" y="678711"/>
                    <a:pt x="112939" y="669415"/>
                    <a:pt x="89977" y="664103"/>
                  </a:cubicBezTo>
                  <a:close/>
                  <a:moveTo>
                    <a:pt x="53868" y="909464"/>
                  </a:moveTo>
                  <a:cubicBezTo>
                    <a:pt x="93191" y="932810"/>
                    <a:pt x="135532" y="953946"/>
                    <a:pt x="180808" y="972977"/>
                  </a:cubicBezTo>
                  <a:cubicBezTo>
                    <a:pt x="191069" y="1060045"/>
                    <a:pt x="216011" y="1142341"/>
                    <a:pt x="250232" y="1216198"/>
                  </a:cubicBezTo>
                  <a:cubicBezTo>
                    <a:pt x="180306" y="1167125"/>
                    <a:pt x="124347" y="1112728"/>
                    <a:pt x="78318" y="1059740"/>
                  </a:cubicBezTo>
                  <a:cubicBezTo>
                    <a:pt x="64551" y="1011553"/>
                    <a:pt x="56226" y="961223"/>
                    <a:pt x="53868" y="909464"/>
                  </a:cubicBezTo>
                  <a:close/>
                  <a:moveTo>
                    <a:pt x="350101" y="1000456"/>
                  </a:moveTo>
                  <a:cubicBezTo>
                    <a:pt x="305620" y="986521"/>
                    <a:pt x="262641" y="970462"/>
                    <a:pt x="221331" y="952527"/>
                  </a:cubicBezTo>
                  <a:cubicBezTo>
                    <a:pt x="219397" y="924056"/>
                    <a:pt x="218806" y="895072"/>
                    <a:pt x="219844" y="865678"/>
                  </a:cubicBezTo>
                  <a:cubicBezTo>
                    <a:pt x="221527" y="817224"/>
                    <a:pt x="227489" y="770056"/>
                    <a:pt x="236806" y="724632"/>
                  </a:cubicBezTo>
                  <a:cubicBezTo>
                    <a:pt x="317703" y="732585"/>
                    <a:pt x="409366" y="738719"/>
                    <a:pt x="478632" y="739424"/>
                  </a:cubicBezTo>
                  <a:cubicBezTo>
                    <a:pt x="470586" y="790716"/>
                    <a:pt x="465326" y="843361"/>
                    <a:pt x="463466" y="896558"/>
                  </a:cubicBezTo>
                  <a:cubicBezTo>
                    <a:pt x="461838" y="943297"/>
                    <a:pt x="463215" y="989017"/>
                    <a:pt x="466913" y="1033546"/>
                  </a:cubicBezTo>
                  <a:cubicBezTo>
                    <a:pt x="429077" y="1023993"/>
                    <a:pt x="389689" y="1012858"/>
                    <a:pt x="350101" y="1000456"/>
                  </a:cubicBezTo>
                  <a:close/>
                  <a:moveTo>
                    <a:pt x="479163" y="736090"/>
                  </a:moveTo>
                  <a:cubicBezTo>
                    <a:pt x="422957" y="728613"/>
                    <a:pt x="348283" y="715716"/>
                    <a:pt x="289839" y="705448"/>
                  </a:cubicBezTo>
                  <a:cubicBezTo>
                    <a:pt x="273896" y="702640"/>
                    <a:pt x="258213" y="699720"/>
                    <a:pt x="242945" y="696785"/>
                  </a:cubicBezTo>
                  <a:cubicBezTo>
                    <a:pt x="262990" y="613214"/>
                    <a:pt x="294602" y="536177"/>
                    <a:pt x="333302" y="469106"/>
                  </a:cubicBezTo>
                  <a:cubicBezTo>
                    <a:pt x="409395" y="449610"/>
                    <a:pt x="488134" y="440443"/>
                    <a:pt x="562558" y="437680"/>
                  </a:cubicBezTo>
                  <a:cubicBezTo>
                    <a:pt x="526039" y="526037"/>
                    <a:pt x="496390" y="627985"/>
                    <a:pt x="479163" y="736090"/>
                  </a:cubicBezTo>
                  <a:close/>
                  <a:moveTo>
                    <a:pt x="688061" y="220005"/>
                  </a:moveTo>
                  <a:cubicBezTo>
                    <a:pt x="647664" y="268072"/>
                    <a:pt x="608350" y="333380"/>
                    <a:pt x="574148" y="410487"/>
                  </a:cubicBezTo>
                  <a:cubicBezTo>
                    <a:pt x="504463" y="409286"/>
                    <a:pt x="430728" y="413970"/>
                    <a:pt x="358914" y="427890"/>
                  </a:cubicBezTo>
                  <a:cubicBezTo>
                    <a:pt x="412725" y="346564"/>
                    <a:pt x="476688" y="283117"/>
                    <a:pt x="540935" y="245073"/>
                  </a:cubicBezTo>
                  <a:cubicBezTo>
                    <a:pt x="588277" y="231502"/>
                    <a:pt x="637534" y="222912"/>
                    <a:pt x="688061" y="220005"/>
                  </a:cubicBezTo>
                  <a:close/>
                  <a:moveTo>
                    <a:pt x="508143" y="255389"/>
                  </a:moveTo>
                  <a:cubicBezTo>
                    <a:pt x="442021" y="295907"/>
                    <a:pt x="376285" y="358099"/>
                    <a:pt x="320898" y="436238"/>
                  </a:cubicBezTo>
                  <a:cubicBezTo>
                    <a:pt x="275361" y="447344"/>
                    <a:pt x="231131" y="462567"/>
                    <a:pt x="189678" y="482658"/>
                  </a:cubicBezTo>
                  <a:cubicBezTo>
                    <a:pt x="270315" y="378665"/>
                    <a:pt x="381304" y="298800"/>
                    <a:pt x="508143" y="255389"/>
                  </a:cubicBezTo>
                  <a:close/>
                  <a:moveTo>
                    <a:pt x="109441" y="1145789"/>
                  </a:moveTo>
                  <a:cubicBezTo>
                    <a:pt x="158791" y="1190261"/>
                    <a:pt x="214123" y="1232352"/>
                    <a:pt x="276915" y="1268823"/>
                  </a:cubicBezTo>
                  <a:cubicBezTo>
                    <a:pt x="329172" y="1363330"/>
                    <a:pt x="396098" y="1440445"/>
                    <a:pt x="464131" y="1490927"/>
                  </a:cubicBezTo>
                  <a:cubicBezTo>
                    <a:pt x="305490" y="1425652"/>
                    <a:pt x="178335" y="1300961"/>
                    <a:pt x="109441" y="1145789"/>
                  </a:cubicBezTo>
                  <a:close/>
                </a:path>
              </a:pathLst>
            </a:custGeom>
            <a:solidFill>
              <a:srgbClr val="456587"/>
            </a:solidFill>
            <a:ln w="9525" cap="flat">
              <a:noFill/>
              <a:prstDash val="solid"/>
              <a:miter/>
            </a:ln>
          </p:spPr>
          <p:txBody>
            <a:bodyPr rtlCol="0" anchor="ctr"/>
            <a:lstStyle/>
            <a:p>
              <a:endParaRPr lang="en-GB" sz="1263"/>
            </a:p>
          </p:txBody>
        </p:sp>
        <p:grpSp>
          <p:nvGrpSpPr>
            <p:cNvPr id="58" name="Grafik 4">
              <a:extLst>
                <a:ext uri="{FF2B5EF4-FFF2-40B4-BE49-F238E27FC236}">
                  <a16:creationId xmlns:a16="http://schemas.microsoft.com/office/drawing/2014/main" id="{7FDEF4BE-0390-4887-829D-1D7451D3F460}"/>
                </a:ext>
              </a:extLst>
            </p:cNvPr>
            <p:cNvGrpSpPr/>
            <p:nvPr/>
          </p:nvGrpSpPr>
          <p:grpSpPr>
            <a:xfrm>
              <a:off x="3111008" y="5183416"/>
              <a:ext cx="2034726" cy="735116"/>
              <a:chOff x="3111008" y="5183416"/>
              <a:chExt cx="2034726" cy="735116"/>
            </a:xfrm>
            <a:solidFill>
              <a:srgbClr val="001D3D"/>
            </a:solidFill>
          </p:grpSpPr>
          <p:sp>
            <p:nvSpPr>
              <p:cNvPr id="59" name="Freihandform: Form 58">
                <a:extLst>
                  <a:ext uri="{FF2B5EF4-FFF2-40B4-BE49-F238E27FC236}">
                    <a16:creationId xmlns:a16="http://schemas.microsoft.com/office/drawing/2014/main" id="{C6A95B0F-4EE2-478C-8428-E1998ECC6720}"/>
                  </a:ext>
                </a:extLst>
              </p:cNvPr>
              <p:cNvSpPr/>
              <p:nvPr/>
            </p:nvSpPr>
            <p:spPr>
              <a:xfrm>
                <a:off x="3910628" y="5270006"/>
                <a:ext cx="308419" cy="402657"/>
              </a:xfrm>
              <a:custGeom>
                <a:avLst/>
                <a:gdLst>
                  <a:gd name="connsiteX0" fmla="*/ 217780 w 308419"/>
                  <a:gd name="connsiteY0" fmla="*/ 157551 h 402657"/>
                  <a:gd name="connsiteX1" fmla="*/ 90649 w 308419"/>
                  <a:gd name="connsiteY1" fmla="*/ 157551 h 402657"/>
                  <a:gd name="connsiteX2" fmla="*/ 90649 w 308419"/>
                  <a:gd name="connsiteY2" fmla="*/ 0 h 402657"/>
                  <a:gd name="connsiteX3" fmla="*/ 0 w 308419"/>
                  <a:gd name="connsiteY3" fmla="*/ 0 h 402657"/>
                  <a:gd name="connsiteX4" fmla="*/ 0 w 308419"/>
                  <a:gd name="connsiteY4" fmla="*/ 402658 h 402657"/>
                  <a:gd name="connsiteX5" fmla="*/ 90649 w 308419"/>
                  <a:gd name="connsiteY5" fmla="*/ 402658 h 402657"/>
                  <a:gd name="connsiteX6" fmla="*/ 90649 w 308419"/>
                  <a:gd name="connsiteY6" fmla="*/ 241990 h 402657"/>
                  <a:gd name="connsiteX7" fmla="*/ 217780 w 308419"/>
                  <a:gd name="connsiteY7" fmla="*/ 241990 h 402657"/>
                  <a:gd name="connsiteX8" fmla="*/ 217780 w 308419"/>
                  <a:gd name="connsiteY8" fmla="*/ 402658 h 402657"/>
                  <a:gd name="connsiteX9" fmla="*/ 308420 w 308419"/>
                  <a:gd name="connsiteY9" fmla="*/ 402658 h 402657"/>
                  <a:gd name="connsiteX10" fmla="*/ 308420 w 308419"/>
                  <a:gd name="connsiteY10" fmla="*/ 0 h 402657"/>
                  <a:gd name="connsiteX11" fmla="*/ 217780 w 308419"/>
                  <a:gd name="connsiteY11" fmla="*/ 0 h 402657"/>
                  <a:gd name="connsiteX12" fmla="*/ 217780 w 308419"/>
                  <a:gd name="connsiteY12" fmla="*/ 157551 h 40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8419" h="402657">
                    <a:moveTo>
                      <a:pt x="217780" y="157551"/>
                    </a:moveTo>
                    <a:lnTo>
                      <a:pt x="90649" y="157551"/>
                    </a:lnTo>
                    <a:lnTo>
                      <a:pt x="90649" y="0"/>
                    </a:lnTo>
                    <a:lnTo>
                      <a:pt x="0" y="0"/>
                    </a:lnTo>
                    <a:lnTo>
                      <a:pt x="0" y="402658"/>
                    </a:lnTo>
                    <a:lnTo>
                      <a:pt x="90649" y="402658"/>
                    </a:lnTo>
                    <a:lnTo>
                      <a:pt x="90649" y="241990"/>
                    </a:lnTo>
                    <a:lnTo>
                      <a:pt x="217780" y="241990"/>
                    </a:lnTo>
                    <a:lnTo>
                      <a:pt x="217780" y="402658"/>
                    </a:lnTo>
                    <a:lnTo>
                      <a:pt x="308420" y="402658"/>
                    </a:lnTo>
                    <a:lnTo>
                      <a:pt x="308420" y="0"/>
                    </a:lnTo>
                    <a:lnTo>
                      <a:pt x="217780" y="0"/>
                    </a:lnTo>
                    <a:lnTo>
                      <a:pt x="217780" y="157551"/>
                    </a:lnTo>
                    <a:close/>
                  </a:path>
                </a:pathLst>
              </a:custGeom>
              <a:solidFill>
                <a:srgbClr val="001D3D"/>
              </a:solidFill>
              <a:ln w="9525" cap="flat">
                <a:noFill/>
                <a:prstDash val="solid"/>
                <a:miter/>
              </a:ln>
            </p:spPr>
            <p:txBody>
              <a:bodyPr rtlCol="0" anchor="ctr"/>
              <a:lstStyle/>
              <a:p>
                <a:endParaRPr lang="en-GB" sz="1263" dirty="0"/>
              </a:p>
            </p:txBody>
          </p:sp>
          <p:sp>
            <p:nvSpPr>
              <p:cNvPr id="60" name="Freihandform: Form 59">
                <a:extLst>
                  <a:ext uri="{FF2B5EF4-FFF2-40B4-BE49-F238E27FC236}">
                    <a16:creationId xmlns:a16="http://schemas.microsoft.com/office/drawing/2014/main" id="{34B3E915-CCA4-492C-AE10-2C5AD16CE5C0}"/>
                  </a:ext>
                </a:extLst>
              </p:cNvPr>
              <p:cNvSpPr/>
              <p:nvPr/>
            </p:nvSpPr>
            <p:spPr>
              <a:xfrm>
                <a:off x="3469154" y="5267184"/>
                <a:ext cx="408936" cy="408937"/>
              </a:xfrm>
              <a:custGeom>
                <a:avLst/>
                <a:gdLst>
                  <a:gd name="connsiteX0" fmla="*/ 204483 w 408936"/>
                  <a:gd name="connsiteY0" fmla="*/ 0 h 408937"/>
                  <a:gd name="connsiteX1" fmla="*/ 0 w 408936"/>
                  <a:gd name="connsiteY1" fmla="*/ 204465 h 408937"/>
                  <a:gd name="connsiteX2" fmla="*/ 204483 w 408936"/>
                  <a:gd name="connsiteY2" fmla="*/ 408938 h 408937"/>
                  <a:gd name="connsiteX3" fmla="*/ 408937 w 408936"/>
                  <a:gd name="connsiteY3" fmla="*/ 204465 h 408937"/>
                  <a:gd name="connsiteX4" fmla="*/ 204483 w 408936"/>
                  <a:gd name="connsiteY4" fmla="*/ 0 h 408937"/>
                  <a:gd name="connsiteX5" fmla="*/ 204483 w 408936"/>
                  <a:gd name="connsiteY5" fmla="*/ 320393 h 408937"/>
                  <a:gd name="connsiteX6" fmla="*/ 88535 w 408936"/>
                  <a:gd name="connsiteY6" fmla="*/ 204465 h 408937"/>
                  <a:gd name="connsiteX7" fmla="*/ 204483 w 408936"/>
                  <a:gd name="connsiteY7" fmla="*/ 88539 h 408937"/>
                  <a:gd name="connsiteX8" fmla="*/ 320402 w 408936"/>
                  <a:gd name="connsiteY8" fmla="*/ 204465 h 408937"/>
                  <a:gd name="connsiteX9" fmla="*/ 204483 w 408936"/>
                  <a:gd name="connsiteY9" fmla="*/ 320393 h 40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936" h="408937">
                    <a:moveTo>
                      <a:pt x="204483" y="0"/>
                    </a:moveTo>
                    <a:cubicBezTo>
                      <a:pt x="91545" y="0"/>
                      <a:pt x="0" y="91538"/>
                      <a:pt x="0" y="204465"/>
                    </a:cubicBezTo>
                    <a:cubicBezTo>
                      <a:pt x="0" y="317393"/>
                      <a:pt x="91545" y="408938"/>
                      <a:pt x="204483" y="408938"/>
                    </a:cubicBezTo>
                    <a:cubicBezTo>
                      <a:pt x="317401" y="408938"/>
                      <a:pt x="408937" y="317393"/>
                      <a:pt x="408937" y="204465"/>
                    </a:cubicBezTo>
                    <a:cubicBezTo>
                      <a:pt x="408937" y="91538"/>
                      <a:pt x="317401" y="0"/>
                      <a:pt x="204483" y="0"/>
                    </a:cubicBezTo>
                    <a:close/>
                    <a:moveTo>
                      <a:pt x="204483" y="320393"/>
                    </a:moveTo>
                    <a:cubicBezTo>
                      <a:pt x="140456" y="320393"/>
                      <a:pt x="88535" y="268492"/>
                      <a:pt x="88535" y="204465"/>
                    </a:cubicBezTo>
                    <a:cubicBezTo>
                      <a:pt x="88535" y="140447"/>
                      <a:pt x="140456" y="88539"/>
                      <a:pt x="204483" y="88539"/>
                    </a:cubicBezTo>
                    <a:cubicBezTo>
                      <a:pt x="268500" y="88539"/>
                      <a:pt x="320402" y="140438"/>
                      <a:pt x="320402" y="204465"/>
                    </a:cubicBezTo>
                    <a:cubicBezTo>
                      <a:pt x="320402" y="268492"/>
                      <a:pt x="268500" y="320393"/>
                      <a:pt x="204483" y="320393"/>
                    </a:cubicBezTo>
                    <a:close/>
                  </a:path>
                </a:pathLst>
              </a:custGeom>
              <a:solidFill>
                <a:srgbClr val="001D3D"/>
              </a:solidFill>
              <a:ln w="9525" cap="flat">
                <a:noFill/>
                <a:prstDash val="solid"/>
                <a:miter/>
              </a:ln>
            </p:spPr>
            <p:txBody>
              <a:bodyPr rtlCol="0" anchor="ctr"/>
              <a:lstStyle/>
              <a:p>
                <a:endParaRPr lang="en-GB" sz="1263"/>
              </a:p>
            </p:txBody>
          </p:sp>
          <p:sp>
            <p:nvSpPr>
              <p:cNvPr id="61" name="Freihandform: Form 60">
                <a:extLst>
                  <a:ext uri="{FF2B5EF4-FFF2-40B4-BE49-F238E27FC236}">
                    <a16:creationId xmlns:a16="http://schemas.microsoft.com/office/drawing/2014/main" id="{FC411341-7C33-445A-BFC6-18162F6A1D5F}"/>
                  </a:ext>
                </a:extLst>
              </p:cNvPr>
              <p:cNvSpPr/>
              <p:nvPr/>
            </p:nvSpPr>
            <p:spPr>
              <a:xfrm>
                <a:off x="4830400" y="5270006"/>
                <a:ext cx="315334" cy="402657"/>
              </a:xfrm>
              <a:custGeom>
                <a:avLst/>
                <a:gdLst>
                  <a:gd name="connsiteX0" fmla="*/ 315335 w 315334"/>
                  <a:gd name="connsiteY0" fmla="*/ 402658 h 402657"/>
                  <a:gd name="connsiteX1" fmla="*/ 225419 w 315334"/>
                  <a:gd name="connsiteY1" fmla="*/ 230475 h 402657"/>
                  <a:gd name="connsiteX2" fmla="*/ 290046 w 315334"/>
                  <a:gd name="connsiteY2" fmla="*/ 120230 h 402657"/>
                  <a:gd name="connsiteX3" fmla="*/ 247231 w 315334"/>
                  <a:gd name="connsiteY3" fmla="*/ 28436 h 402657"/>
                  <a:gd name="connsiteX4" fmla="*/ 161030 w 315334"/>
                  <a:gd name="connsiteY4" fmla="*/ 0 h 402657"/>
                  <a:gd name="connsiteX5" fmla="*/ 0 w 315334"/>
                  <a:gd name="connsiteY5" fmla="*/ 0 h 402657"/>
                  <a:gd name="connsiteX6" fmla="*/ 0 w 315334"/>
                  <a:gd name="connsiteY6" fmla="*/ 402658 h 402657"/>
                  <a:gd name="connsiteX7" fmla="*/ 90649 w 315334"/>
                  <a:gd name="connsiteY7" fmla="*/ 402658 h 402657"/>
                  <a:gd name="connsiteX8" fmla="*/ 90649 w 315334"/>
                  <a:gd name="connsiteY8" fmla="*/ 245610 h 402657"/>
                  <a:gd name="connsiteX9" fmla="*/ 133588 w 315334"/>
                  <a:gd name="connsiteY9" fmla="*/ 245610 h 402657"/>
                  <a:gd name="connsiteX10" fmla="*/ 209512 w 315334"/>
                  <a:gd name="connsiteY10" fmla="*/ 402658 h 402657"/>
                  <a:gd name="connsiteX11" fmla="*/ 315335 w 315334"/>
                  <a:gd name="connsiteY11" fmla="*/ 402658 h 402657"/>
                  <a:gd name="connsiteX12" fmla="*/ 155457 w 315334"/>
                  <a:gd name="connsiteY12" fmla="*/ 161180 h 402657"/>
                  <a:gd name="connsiteX13" fmla="*/ 88687 w 315334"/>
                  <a:gd name="connsiteY13" fmla="*/ 161180 h 402657"/>
                  <a:gd name="connsiteX14" fmla="*/ 88687 w 315334"/>
                  <a:gd name="connsiteY14" fmla="*/ 84460 h 402657"/>
                  <a:gd name="connsiteX15" fmla="*/ 158572 w 315334"/>
                  <a:gd name="connsiteY15" fmla="*/ 84460 h 402657"/>
                  <a:gd name="connsiteX16" fmla="*/ 189014 w 315334"/>
                  <a:gd name="connsiteY16" fmla="*/ 92418 h 402657"/>
                  <a:gd name="connsiteX17" fmla="*/ 200539 w 315334"/>
                  <a:gd name="connsiteY17" fmla="*/ 120230 h 402657"/>
                  <a:gd name="connsiteX18" fmla="*/ 155457 w 315334"/>
                  <a:gd name="connsiteY18" fmla="*/ 161180 h 40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5334" h="402657">
                    <a:moveTo>
                      <a:pt x="315335" y="402658"/>
                    </a:moveTo>
                    <a:lnTo>
                      <a:pt x="225419" y="230475"/>
                    </a:lnTo>
                    <a:cubicBezTo>
                      <a:pt x="266033" y="208958"/>
                      <a:pt x="290046" y="168124"/>
                      <a:pt x="290046" y="120230"/>
                    </a:cubicBezTo>
                    <a:cubicBezTo>
                      <a:pt x="290046" y="81396"/>
                      <a:pt x="271253" y="48858"/>
                      <a:pt x="247231" y="28436"/>
                    </a:cubicBezTo>
                    <a:cubicBezTo>
                      <a:pt x="223590" y="7968"/>
                      <a:pt x="194843" y="0"/>
                      <a:pt x="161030" y="0"/>
                    </a:cubicBezTo>
                    <a:lnTo>
                      <a:pt x="0" y="0"/>
                    </a:lnTo>
                    <a:lnTo>
                      <a:pt x="0" y="402658"/>
                    </a:lnTo>
                    <a:lnTo>
                      <a:pt x="90649" y="402658"/>
                    </a:lnTo>
                    <a:lnTo>
                      <a:pt x="90649" y="245610"/>
                    </a:lnTo>
                    <a:lnTo>
                      <a:pt x="133588" y="245610"/>
                    </a:lnTo>
                    <a:lnTo>
                      <a:pt x="209512" y="402658"/>
                    </a:lnTo>
                    <a:lnTo>
                      <a:pt x="315335" y="402658"/>
                    </a:lnTo>
                    <a:close/>
                    <a:moveTo>
                      <a:pt x="155457" y="161180"/>
                    </a:moveTo>
                    <a:lnTo>
                      <a:pt x="88687" y="161180"/>
                    </a:lnTo>
                    <a:lnTo>
                      <a:pt x="88687" y="84460"/>
                    </a:lnTo>
                    <a:lnTo>
                      <a:pt x="158572" y="84460"/>
                    </a:lnTo>
                    <a:cubicBezTo>
                      <a:pt x="174993" y="84460"/>
                      <a:pt x="182461" y="87511"/>
                      <a:pt x="189014" y="92418"/>
                    </a:cubicBezTo>
                    <a:cubicBezTo>
                      <a:pt x="195034" y="96790"/>
                      <a:pt x="200539" y="105575"/>
                      <a:pt x="200539" y="120230"/>
                    </a:cubicBezTo>
                    <a:cubicBezTo>
                      <a:pt x="200539" y="142102"/>
                      <a:pt x="187176" y="161180"/>
                      <a:pt x="155457" y="161180"/>
                    </a:cubicBezTo>
                    <a:close/>
                  </a:path>
                </a:pathLst>
              </a:custGeom>
              <a:solidFill>
                <a:srgbClr val="001D3D"/>
              </a:solidFill>
              <a:ln w="9525" cap="flat">
                <a:noFill/>
                <a:prstDash val="solid"/>
                <a:miter/>
              </a:ln>
            </p:spPr>
            <p:txBody>
              <a:bodyPr rtlCol="0" anchor="ctr"/>
              <a:lstStyle/>
              <a:p>
                <a:endParaRPr lang="en-GB" sz="1263"/>
              </a:p>
            </p:txBody>
          </p:sp>
          <p:sp>
            <p:nvSpPr>
              <p:cNvPr id="62" name="Freihandform: Form 61">
                <a:extLst>
                  <a:ext uri="{FF2B5EF4-FFF2-40B4-BE49-F238E27FC236}">
                    <a16:creationId xmlns:a16="http://schemas.microsoft.com/office/drawing/2014/main" id="{C64311F4-21CE-41D9-A3B4-1AB1FEB003C9}"/>
                  </a:ext>
                </a:extLst>
              </p:cNvPr>
              <p:cNvSpPr/>
              <p:nvPr/>
            </p:nvSpPr>
            <p:spPr>
              <a:xfrm>
                <a:off x="4281779" y="5270006"/>
                <a:ext cx="225018" cy="402657"/>
              </a:xfrm>
              <a:custGeom>
                <a:avLst/>
                <a:gdLst>
                  <a:gd name="connsiteX0" fmla="*/ 90649 w 225018"/>
                  <a:gd name="connsiteY0" fmla="*/ 0 h 402657"/>
                  <a:gd name="connsiteX1" fmla="*/ 0 w 225018"/>
                  <a:gd name="connsiteY1" fmla="*/ 0 h 402657"/>
                  <a:gd name="connsiteX2" fmla="*/ 0 w 225018"/>
                  <a:gd name="connsiteY2" fmla="*/ 402658 h 402657"/>
                  <a:gd name="connsiteX3" fmla="*/ 225019 w 225018"/>
                  <a:gd name="connsiteY3" fmla="*/ 402658 h 402657"/>
                  <a:gd name="connsiteX4" fmla="*/ 225019 w 225018"/>
                  <a:gd name="connsiteY4" fmla="*/ 315104 h 402657"/>
                  <a:gd name="connsiteX5" fmla="*/ 90649 w 225018"/>
                  <a:gd name="connsiteY5" fmla="*/ 315104 h 402657"/>
                  <a:gd name="connsiteX6" fmla="*/ 90649 w 225018"/>
                  <a:gd name="connsiteY6" fmla="*/ 0 h 40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18" h="402657">
                    <a:moveTo>
                      <a:pt x="90649" y="0"/>
                    </a:moveTo>
                    <a:lnTo>
                      <a:pt x="0" y="0"/>
                    </a:lnTo>
                    <a:lnTo>
                      <a:pt x="0" y="402658"/>
                    </a:lnTo>
                    <a:lnTo>
                      <a:pt x="225019" y="402658"/>
                    </a:lnTo>
                    <a:lnTo>
                      <a:pt x="225019" y="315104"/>
                    </a:lnTo>
                    <a:lnTo>
                      <a:pt x="90649" y="315104"/>
                    </a:lnTo>
                    <a:lnTo>
                      <a:pt x="90649" y="0"/>
                    </a:lnTo>
                    <a:close/>
                  </a:path>
                </a:pathLst>
              </a:custGeom>
              <a:solidFill>
                <a:srgbClr val="001D3D"/>
              </a:solidFill>
              <a:ln w="9525" cap="flat">
                <a:noFill/>
                <a:prstDash val="solid"/>
                <a:miter/>
              </a:ln>
            </p:spPr>
            <p:txBody>
              <a:bodyPr rtlCol="0" anchor="ctr"/>
              <a:lstStyle/>
              <a:p>
                <a:endParaRPr lang="en-GB" sz="1263"/>
              </a:p>
            </p:txBody>
          </p:sp>
          <p:sp>
            <p:nvSpPr>
              <p:cNvPr id="64" name="Freihandform: Form 63">
                <a:extLst>
                  <a:ext uri="{FF2B5EF4-FFF2-40B4-BE49-F238E27FC236}">
                    <a16:creationId xmlns:a16="http://schemas.microsoft.com/office/drawing/2014/main" id="{D3C82E8D-035F-4DDC-9D2E-94A3A5501CE4}"/>
                  </a:ext>
                </a:extLst>
              </p:cNvPr>
              <p:cNvSpPr/>
              <p:nvPr/>
            </p:nvSpPr>
            <p:spPr>
              <a:xfrm>
                <a:off x="3111008" y="5269249"/>
                <a:ext cx="334533" cy="403872"/>
              </a:xfrm>
              <a:custGeom>
                <a:avLst/>
                <a:gdLst>
                  <a:gd name="connsiteX0" fmla="*/ 334533 w 334533"/>
                  <a:gd name="connsiteY0" fmla="*/ 201942 h 403872"/>
                  <a:gd name="connsiteX1" fmla="*/ 140694 w 334533"/>
                  <a:gd name="connsiteY1" fmla="*/ 0 h 403872"/>
                  <a:gd name="connsiteX2" fmla="*/ 0 w 334533"/>
                  <a:gd name="connsiteY2" fmla="*/ 0 h 403872"/>
                  <a:gd name="connsiteX3" fmla="*/ 0 w 334533"/>
                  <a:gd name="connsiteY3" fmla="*/ 403872 h 403872"/>
                  <a:gd name="connsiteX4" fmla="*/ 140694 w 334533"/>
                  <a:gd name="connsiteY4" fmla="*/ 403872 h 403872"/>
                  <a:gd name="connsiteX5" fmla="*/ 334533 w 334533"/>
                  <a:gd name="connsiteY5" fmla="*/ 201942 h 403872"/>
                  <a:gd name="connsiteX6" fmla="*/ 87395 w 334533"/>
                  <a:gd name="connsiteY6" fmla="*/ 314957 h 403872"/>
                  <a:gd name="connsiteX7" fmla="*/ 87395 w 334533"/>
                  <a:gd name="connsiteY7" fmla="*/ 88915 h 403872"/>
                  <a:gd name="connsiteX8" fmla="*/ 129099 w 334533"/>
                  <a:gd name="connsiteY8" fmla="*/ 87840 h 403872"/>
                  <a:gd name="connsiteX9" fmla="*/ 237911 w 334533"/>
                  <a:gd name="connsiteY9" fmla="*/ 200866 h 403872"/>
                  <a:gd name="connsiteX10" fmla="*/ 128089 w 334533"/>
                  <a:gd name="connsiteY10" fmla="*/ 313890 h 403872"/>
                  <a:gd name="connsiteX11" fmla="*/ 87395 w 334533"/>
                  <a:gd name="connsiteY11" fmla="*/ 314957 h 403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4533" h="403872">
                    <a:moveTo>
                      <a:pt x="334533" y="201942"/>
                    </a:moveTo>
                    <a:cubicBezTo>
                      <a:pt x="334533" y="88381"/>
                      <a:pt x="246976" y="0"/>
                      <a:pt x="140694" y="0"/>
                    </a:cubicBezTo>
                    <a:lnTo>
                      <a:pt x="0" y="0"/>
                    </a:lnTo>
                    <a:lnTo>
                      <a:pt x="0" y="403872"/>
                    </a:lnTo>
                    <a:lnTo>
                      <a:pt x="140694" y="403872"/>
                    </a:lnTo>
                    <a:cubicBezTo>
                      <a:pt x="246464" y="403872"/>
                      <a:pt x="334533" y="315499"/>
                      <a:pt x="334533" y="201942"/>
                    </a:cubicBezTo>
                    <a:close/>
                    <a:moveTo>
                      <a:pt x="87395" y="314957"/>
                    </a:moveTo>
                    <a:lnTo>
                      <a:pt x="87395" y="88915"/>
                    </a:lnTo>
                    <a:lnTo>
                      <a:pt x="129099" y="87840"/>
                    </a:lnTo>
                    <a:cubicBezTo>
                      <a:pt x="192876" y="87840"/>
                      <a:pt x="237911" y="128552"/>
                      <a:pt x="237911" y="200866"/>
                    </a:cubicBezTo>
                    <a:cubicBezTo>
                      <a:pt x="237911" y="279609"/>
                      <a:pt x="187309" y="313890"/>
                      <a:pt x="128089" y="313890"/>
                    </a:cubicBezTo>
                    <a:lnTo>
                      <a:pt x="87395" y="314957"/>
                    </a:lnTo>
                    <a:close/>
                  </a:path>
                </a:pathLst>
              </a:custGeom>
              <a:solidFill>
                <a:srgbClr val="001D3D"/>
              </a:solidFill>
              <a:ln w="9525" cap="flat">
                <a:noFill/>
                <a:prstDash val="solid"/>
                <a:miter/>
              </a:ln>
            </p:spPr>
            <p:txBody>
              <a:bodyPr rtlCol="0" anchor="ctr"/>
              <a:lstStyle/>
              <a:p>
                <a:endParaRPr lang="en-GB" sz="1263"/>
              </a:p>
            </p:txBody>
          </p:sp>
          <p:sp>
            <p:nvSpPr>
              <p:cNvPr id="65" name="Freihandform: Form 64">
                <a:extLst>
                  <a:ext uri="{FF2B5EF4-FFF2-40B4-BE49-F238E27FC236}">
                    <a16:creationId xmlns:a16="http://schemas.microsoft.com/office/drawing/2014/main" id="{F3DFB35D-E4EE-4DC4-8EB1-2D6EB5536645}"/>
                  </a:ext>
                </a:extLst>
              </p:cNvPr>
              <p:cNvSpPr/>
              <p:nvPr/>
            </p:nvSpPr>
            <p:spPr>
              <a:xfrm>
                <a:off x="3523494" y="5183416"/>
                <a:ext cx="78790" cy="78800"/>
              </a:xfrm>
              <a:custGeom>
                <a:avLst/>
                <a:gdLst>
                  <a:gd name="connsiteX0" fmla="*/ 0 w 78790"/>
                  <a:gd name="connsiteY0" fmla="*/ 0 h 78800"/>
                  <a:gd name="connsiteX1" fmla="*/ 78791 w 78790"/>
                  <a:gd name="connsiteY1" fmla="*/ 0 h 78800"/>
                  <a:gd name="connsiteX2" fmla="*/ 78791 w 78790"/>
                  <a:gd name="connsiteY2" fmla="*/ 78800 h 78800"/>
                  <a:gd name="connsiteX3" fmla="*/ 0 w 78790"/>
                  <a:gd name="connsiteY3" fmla="*/ 78800 h 78800"/>
                </a:gdLst>
                <a:ahLst/>
                <a:cxnLst>
                  <a:cxn ang="0">
                    <a:pos x="connsiteX0" y="connsiteY0"/>
                  </a:cxn>
                  <a:cxn ang="0">
                    <a:pos x="connsiteX1" y="connsiteY1"/>
                  </a:cxn>
                  <a:cxn ang="0">
                    <a:pos x="connsiteX2" y="connsiteY2"/>
                  </a:cxn>
                  <a:cxn ang="0">
                    <a:pos x="connsiteX3" y="connsiteY3"/>
                  </a:cxn>
                </a:cxnLst>
                <a:rect l="l" t="t" r="r" b="b"/>
                <a:pathLst>
                  <a:path w="78790" h="78800">
                    <a:moveTo>
                      <a:pt x="0" y="0"/>
                    </a:moveTo>
                    <a:lnTo>
                      <a:pt x="78791" y="0"/>
                    </a:lnTo>
                    <a:lnTo>
                      <a:pt x="78791" y="78800"/>
                    </a:lnTo>
                    <a:lnTo>
                      <a:pt x="0" y="78800"/>
                    </a:lnTo>
                    <a:close/>
                  </a:path>
                </a:pathLst>
              </a:custGeom>
              <a:solidFill>
                <a:srgbClr val="001D3D"/>
              </a:solidFill>
              <a:ln w="9525" cap="flat">
                <a:noFill/>
                <a:prstDash val="solid"/>
                <a:miter/>
              </a:ln>
            </p:spPr>
            <p:txBody>
              <a:bodyPr rtlCol="0" anchor="ctr"/>
              <a:lstStyle/>
              <a:p>
                <a:endParaRPr lang="en-GB" sz="1263"/>
              </a:p>
            </p:txBody>
          </p:sp>
          <p:sp>
            <p:nvSpPr>
              <p:cNvPr id="66" name="Freihandform: Form 65">
                <a:extLst>
                  <a:ext uri="{FF2B5EF4-FFF2-40B4-BE49-F238E27FC236}">
                    <a16:creationId xmlns:a16="http://schemas.microsoft.com/office/drawing/2014/main" id="{1EE776D7-4018-48A1-8F47-91A77CCCB37D}"/>
                  </a:ext>
                </a:extLst>
              </p:cNvPr>
              <p:cNvSpPr/>
              <p:nvPr/>
            </p:nvSpPr>
            <p:spPr>
              <a:xfrm>
                <a:off x="4533020" y="5270006"/>
                <a:ext cx="250240" cy="402657"/>
              </a:xfrm>
              <a:custGeom>
                <a:avLst/>
                <a:gdLst>
                  <a:gd name="connsiteX0" fmla="*/ 250241 w 250240"/>
                  <a:gd name="connsiteY0" fmla="*/ 315104 h 402657"/>
                  <a:gd name="connsiteX1" fmla="*/ 90649 w 250240"/>
                  <a:gd name="connsiteY1" fmla="*/ 315104 h 402657"/>
                  <a:gd name="connsiteX2" fmla="*/ 90649 w 250240"/>
                  <a:gd name="connsiteY2" fmla="*/ 241990 h 402657"/>
                  <a:gd name="connsiteX3" fmla="*/ 223885 w 250240"/>
                  <a:gd name="connsiteY3" fmla="*/ 241990 h 402657"/>
                  <a:gd name="connsiteX4" fmla="*/ 223885 w 250240"/>
                  <a:gd name="connsiteY4" fmla="*/ 157551 h 402657"/>
                  <a:gd name="connsiteX5" fmla="*/ 90649 w 250240"/>
                  <a:gd name="connsiteY5" fmla="*/ 157551 h 402657"/>
                  <a:gd name="connsiteX6" fmla="*/ 90649 w 250240"/>
                  <a:gd name="connsiteY6" fmla="*/ 87549 h 402657"/>
                  <a:gd name="connsiteX7" fmla="*/ 250241 w 250240"/>
                  <a:gd name="connsiteY7" fmla="*/ 87549 h 402657"/>
                  <a:gd name="connsiteX8" fmla="*/ 250241 w 250240"/>
                  <a:gd name="connsiteY8" fmla="*/ 0 h 402657"/>
                  <a:gd name="connsiteX9" fmla="*/ 0 w 250240"/>
                  <a:gd name="connsiteY9" fmla="*/ 0 h 402657"/>
                  <a:gd name="connsiteX10" fmla="*/ 0 w 250240"/>
                  <a:gd name="connsiteY10" fmla="*/ 402658 h 402657"/>
                  <a:gd name="connsiteX11" fmla="*/ 250241 w 250240"/>
                  <a:gd name="connsiteY11" fmla="*/ 402658 h 402657"/>
                  <a:gd name="connsiteX12" fmla="*/ 250241 w 250240"/>
                  <a:gd name="connsiteY12" fmla="*/ 315104 h 402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0240" h="402657">
                    <a:moveTo>
                      <a:pt x="250241" y="315104"/>
                    </a:moveTo>
                    <a:lnTo>
                      <a:pt x="90649" y="315104"/>
                    </a:lnTo>
                    <a:lnTo>
                      <a:pt x="90649" y="241990"/>
                    </a:lnTo>
                    <a:lnTo>
                      <a:pt x="223885" y="241990"/>
                    </a:lnTo>
                    <a:lnTo>
                      <a:pt x="223885" y="157551"/>
                    </a:lnTo>
                    <a:lnTo>
                      <a:pt x="90649" y="157551"/>
                    </a:lnTo>
                    <a:lnTo>
                      <a:pt x="90649" y="87549"/>
                    </a:lnTo>
                    <a:lnTo>
                      <a:pt x="250241" y="87549"/>
                    </a:lnTo>
                    <a:lnTo>
                      <a:pt x="250241" y="0"/>
                    </a:lnTo>
                    <a:lnTo>
                      <a:pt x="0" y="0"/>
                    </a:lnTo>
                    <a:lnTo>
                      <a:pt x="0" y="402658"/>
                    </a:lnTo>
                    <a:lnTo>
                      <a:pt x="250241" y="402658"/>
                    </a:lnTo>
                    <a:lnTo>
                      <a:pt x="250241" y="315104"/>
                    </a:lnTo>
                    <a:close/>
                  </a:path>
                </a:pathLst>
              </a:custGeom>
              <a:solidFill>
                <a:srgbClr val="001D3D"/>
              </a:solidFill>
              <a:ln w="9525" cap="flat">
                <a:noFill/>
                <a:prstDash val="solid"/>
                <a:miter/>
              </a:ln>
            </p:spPr>
            <p:txBody>
              <a:bodyPr rtlCol="0" anchor="ctr"/>
              <a:lstStyle/>
              <a:p>
                <a:endParaRPr lang="en-GB" sz="1263"/>
              </a:p>
            </p:txBody>
          </p:sp>
          <p:sp>
            <p:nvSpPr>
              <p:cNvPr id="67" name="Freihandform: Form 66">
                <a:extLst>
                  <a:ext uri="{FF2B5EF4-FFF2-40B4-BE49-F238E27FC236}">
                    <a16:creationId xmlns:a16="http://schemas.microsoft.com/office/drawing/2014/main" id="{AD279B9C-8E31-4BC9-8449-C9D7F4706551}"/>
                  </a:ext>
                </a:extLst>
              </p:cNvPr>
              <p:cNvSpPr/>
              <p:nvPr/>
            </p:nvSpPr>
            <p:spPr>
              <a:xfrm>
                <a:off x="3745512" y="5183416"/>
                <a:ext cx="78786" cy="78800"/>
              </a:xfrm>
              <a:custGeom>
                <a:avLst/>
                <a:gdLst>
                  <a:gd name="connsiteX0" fmla="*/ 0 w 78786"/>
                  <a:gd name="connsiteY0" fmla="*/ 0 h 78800"/>
                  <a:gd name="connsiteX1" fmla="*/ 78786 w 78786"/>
                  <a:gd name="connsiteY1" fmla="*/ 0 h 78800"/>
                  <a:gd name="connsiteX2" fmla="*/ 78786 w 78786"/>
                  <a:gd name="connsiteY2" fmla="*/ 78800 h 78800"/>
                  <a:gd name="connsiteX3" fmla="*/ 0 w 78786"/>
                  <a:gd name="connsiteY3" fmla="*/ 78800 h 78800"/>
                </a:gdLst>
                <a:ahLst/>
                <a:cxnLst>
                  <a:cxn ang="0">
                    <a:pos x="connsiteX0" y="connsiteY0"/>
                  </a:cxn>
                  <a:cxn ang="0">
                    <a:pos x="connsiteX1" y="connsiteY1"/>
                  </a:cxn>
                  <a:cxn ang="0">
                    <a:pos x="connsiteX2" y="connsiteY2"/>
                  </a:cxn>
                  <a:cxn ang="0">
                    <a:pos x="connsiteX3" y="connsiteY3"/>
                  </a:cxn>
                </a:cxnLst>
                <a:rect l="l" t="t" r="r" b="b"/>
                <a:pathLst>
                  <a:path w="78786" h="78800">
                    <a:moveTo>
                      <a:pt x="0" y="0"/>
                    </a:moveTo>
                    <a:lnTo>
                      <a:pt x="78786" y="0"/>
                    </a:lnTo>
                    <a:lnTo>
                      <a:pt x="78786" y="78800"/>
                    </a:lnTo>
                    <a:lnTo>
                      <a:pt x="0" y="78800"/>
                    </a:lnTo>
                    <a:close/>
                  </a:path>
                </a:pathLst>
              </a:custGeom>
              <a:solidFill>
                <a:srgbClr val="001D3D"/>
              </a:solidFill>
              <a:ln w="9525" cap="flat">
                <a:noFill/>
                <a:prstDash val="solid"/>
                <a:miter/>
              </a:ln>
            </p:spPr>
            <p:txBody>
              <a:bodyPr rtlCol="0" anchor="ctr"/>
              <a:lstStyle/>
              <a:p>
                <a:endParaRPr lang="en-GB" sz="1263"/>
              </a:p>
            </p:txBody>
          </p:sp>
          <p:sp>
            <p:nvSpPr>
              <p:cNvPr id="68" name="Freihandform: Form 67">
                <a:extLst>
                  <a:ext uri="{FF2B5EF4-FFF2-40B4-BE49-F238E27FC236}">
                    <a16:creationId xmlns:a16="http://schemas.microsoft.com/office/drawing/2014/main" id="{A275CFF2-3477-4C8F-A187-476526CF11BD}"/>
                  </a:ext>
                </a:extLst>
              </p:cNvPr>
              <p:cNvSpPr/>
              <p:nvPr/>
            </p:nvSpPr>
            <p:spPr>
              <a:xfrm>
                <a:off x="3176617" y="5826521"/>
                <a:ext cx="51638" cy="91230"/>
              </a:xfrm>
              <a:custGeom>
                <a:avLst/>
                <a:gdLst>
                  <a:gd name="connsiteX0" fmla="*/ 20362 w 51638"/>
                  <a:gd name="connsiteY0" fmla="*/ 0 h 91230"/>
                  <a:gd name="connsiteX1" fmla="*/ 0 w 51638"/>
                  <a:gd name="connsiteY1" fmla="*/ 91230 h 91230"/>
                  <a:gd name="connsiteX2" fmla="*/ 13056 w 51638"/>
                  <a:gd name="connsiteY2" fmla="*/ 91230 h 91230"/>
                  <a:gd name="connsiteX3" fmla="*/ 16915 w 51638"/>
                  <a:gd name="connsiteY3" fmla="*/ 71637 h 91230"/>
                  <a:gd name="connsiteX4" fmla="*/ 34724 w 51638"/>
                  <a:gd name="connsiteY4" fmla="*/ 71637 h 91230"/>
                  <a:gd name="connsiteX5" fmla="*/ 38566 w 51638"/>
                  <a:gd name="connsiteY5" fmla="*/ 91230 h 91230"/>
                  <a:gd name="connsiteX6" fmla="*/ 51639 w 51638"/>
                  <a:gd name="connsiteY6" fmla="*/ 91230 h 91230"/>
                  <a:gd name="connsiteX7" fmla="*/ 31259 w 51638"/>
                  <a:gd name="connsiteY7" fmla="*/ 0 h 91230"/>
                  <a:gd name="connsiteX8" fmla="*/ 20362 w 51638"/>
                  <a:gd name="connsiteY8" fmla="*/ 0 h 91230"/>
                  <a:gd name="connsiteX9" fmla="*/ 19213 w 51638"/>
                  <a:gd name="connsiteY9" fmla="*/ 59331 h 91230"/>
                  <a:gd name="connsiteX10" fmla="*/ 25632 w 51638"/>
                  <a:gd name="connsiteY10" fmla="*/ 26270 h 91230"/>
                  <a:gd name="connsiteX11" fmla="*/ 32287 w 51638"/>
                  <a:gd name="connsiteY11" fmla="*/ 59331 h 91230"/>
                  <a:gd name="connsiteX12" fmla="*/ 19213 w 51638"/>
                  <a:gd name="connsiteY12" fmla="*/ 59331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38" h="91230">
                    <a:moveTo>
                      <a:pt x="20362" y="0"/>
                    </a:moveTo>
                    <a:lnTo>
                      <a:pt x="0" y="91230"/>
                    </a:lnTo>
                    <a:lnTo>
                      <a:pt x="13056" y="91230"/>
                    </a:lnTo>
                    <a:lnTo>
                      <a:pt x="16915" y="71637"/>
                    </a:lnTo>
                    <a:lnTo>
                      <a:pt x="34724" y="71637"/>
                    </a:lnTo>
                    <a:lnTo>
                      <a:pt x="38566" y="91230"/>
                    </a:lnTo>
                    <a:lnTo>
                      <a:pt x="51639" y="91230"/>
                    </a:lnTo>
                    <a:lnTo>
                      <a:pt x="31259" y="0"/>
                    </a:lnTo>
                    <a:lnTo>
                      <a:pt x="20362" y="0"/>
                    </a:lnTo>
                    <a:close/>
                    <a:moveTo>
                      <a:pt x="19213" y="59331"/>
                    </a:moveTo>
                    <a:lnTo>
                      <a:pt x="25632" y="26270"/>
                    </a:lnTo>
                    <a:lnTo>
                      <a:pt x="32287" y="59331"/>
                    </a:lnTo>
                    <a:lnTo>
                      <a:pt x="19213" y="59331"/>
                    </a:lnTo>
                    <a:close/>
                  </a:path>
                </a:pathLst>
              </a:custGeom>
              <a:solidFill>
                <a:srgbClr val="001D3D"/>
              </a:solidFill>
              <a:ln w="9525" cap="flat">
                <a:noFill/>
                <a:prstDash val="solid"/>
                <a:miter/>
              </a:ln>
            </p:spPr>
            <p:txBody>
              <a:bodyPr rtlCol="0" anchor="ctr"/>
              <a:lstStyle/>
              <a:p>
                <a:endParaRPr lang="en-GB" sz="1263"/>
              </a:p>
            </p:txBody>
          </p:sp>
          <p:sp>
            <p:nvSpPr>
              <p:cNvPr id="69" name="Freihandform: Form 68">
                <a:extLst>
                  <a:ext uri="{FF2B5EF4-FFF2-40B4-BE49-F238E27FC236}">
                    <a16:creationId xmlns:a16="http://schemas.microsoft.com/office/drawing/2014/main" id="{135AD537-8587-4EDE-A885-18445CBB2843}"/>
                  </a:ext>
                </a:extLst>
              </p:cNvPr>
              <p:cNvSpPr/>
              <p:nvPr/>
            </p:nvSpPr>
            <p:spPr>
              <a:xfrm>
                <a:off x="3487727" y="5826521"/>
                <a:ext cx="38957" cy="91230"/>
              </a:xfrm>
              <a:custGeom>
                <a:avLst/>
                <a:gdLst>
                  <a:gd name="connsiteX0" fmla="*/ 13078 w 38957"/>
                  <a:gd name="connsiteY0" fmla="*/ 0 h 91230"/>
                  <a:gd name="connsiteX1" fmla="*/ 0 w 38957"/>
                  <a:gd name="connsiteY1" fmla="*/ 0 h 91230"/>
                  <a:gd name="connsiteX2" fmla="*/ 0 w 38957"/>
                  <a:gd name="connsiteY2" fmla="*/ 91230 h 91230"/>
                  <a:gd name="connsiteX3" fmla="*/ 38957 w 38957"/>
                  <a:gd name="connsiteY3" fmla="*/ 91230 h 91230"/>
                  <a:gd name="connsiteX4" fmla="*/ 38957 w 38957"/>
                  <a:gd name="connsiteY4" fmla="*/ 78162 h 91230"/>
                  <a:gd name="connsiteX5" fmla="*/ 13078 w 38957"/>
                  <a:gd name="connsiteY5" fmla="*/ 78162 h 91230"/>
                  <a:gd name="connsiteX6" fmla="*/ 13078 w 38957"/>
                  <a:gd name="connsiteY6" fmla="*/ 0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957" h="91230">
                    <a:moveTo>
                      <a:pt x="13078" y="0"/>
                    </a:moveTo>
                    <a:lnTo>
                      <a:pt x="0" y="0"/>
                    </a:lnTo>
                    <a:lnTo>
                      <a:pt x="0" y="91230"/>
                    </a:lnTo>
                    <a:lnTo>
                      <a:pt x="38957" y="91230"/>
                    </a:lnTo>
                    <a:lnTo>
                      <a:pt x="38957" y="78162"/>
                    </a:lnTo>
                    <a:lnTo>
                      <a:pt x="13078" y="78162"/>
                    </a:lnTo>
                    <a:lnTo>
                      <a:pt x="13078" y="0"/>
                    </a:lnTo>
                    <a:close/>
                  </a:path>
                </a:pathLst>
              </a:custGeom>
              <a:solidFill>
                <a:srgbClr val="001D3D"/>
              </a:solidFill>
              <a:ln w="9525" cap="flat">
                <a:noFill/>
                <a:prstDash val="solid"/>
                <a:miter/>
              </a:ln>
            </p:spPr>
            <p:txBody>
              <a:bodyPr rtlCol="0" anchor="ctr"/>
              <a:lstStyle/>
              <a:p>
                <a:endParaRPr lang="en-GB" sz="1263"/>
              </a:p>
            </p:txBody>
          </p:sp>
          <p:sp>
            <p:nvSpPr>
              <p:cNvPr id="70" name="Freihandform: Form 69">
                <a:extLst>
                  <a:ext uri="{FF2B5EF4-FFF2-40B4-BE49-F238E27FC236}">
                    <a16:creationId xmlns:a16="http://schemas.microsoft.com/office/drawing/2014/main" id="{90E1F306-38DA-429E-87C2-A7D265897FEF}"/>
                  </a:ext>
                </a:extLst>
              </p:cNvPr>
              <p:cNvSpPr/>
              <p:nvPr/>
            </p:nvSpPr>
            <p:spPr>
              <a:xfrm>
                <a:off x="3113859" y="5826521"/>
                <a:ext cx="45619" cy="91230"/>
              </a:xfrm>
              <a:custGeom>
                <a:avLst/>
                <a:gdLst>
                  <a:gd name="connsiteX0" fmla="*/ 32547 w 45619"/>
                  <a:gd name="connsiteY0" fmla="*/ 54959 h 91230"/>
                  <a:gd name="connsiteX1" fmla="*/ 12566 w 45619"/>
                  <a:gd name="connsiteY1" fmla="*/ 0 h 91230"/>
                  <a:gd name="connsiteX2" fmla="*/ 0 w 45619"/>
                  <a:gd name="connsiteY2" fmla="*/ 0 h 91230"/>
                  <a:gd name="connsiteX3" fmla="*/ 0 w 45619"/>
                  <a:gd name="connsiteY3" fmla="*/ 91230 h 91230"/>
                  <a:gd name="connsiteX4" fmla="*/ 13073 w 45619"/>
                  <a:gd name="connsiteY4" fmla="*/ 91230 h 91230"/>
                  <a:gd name="connsiteX5" fmla="*/ 13073 w 45619"/>
                  <a:gd name="connsiteY5" fmla="*/ 36386 h 91230"/>
                  <a:gd name="connsiteX6" fmla="*/ 33323 w 45619"/>
                  <a:gd name="connsiteY6" fmla="*/ 91230 h 91230"/>
                  <a:gd name="connsiteX7" fmla="*/ 45620 w 45619"/>
                  <a:gd name="connsiteY7" fmla="*/ 91230 h 91230"/>
                  <a:gd name="connsiteX8" fmla="*/ 45620 w 45619"/>
                  <a:gd name="connsiteY8" fmla="*/ 0 h 91230"/>
                  <a:gd name="connsiteX9" fmla="*/ 32547 w 45619"/>
                  <a:gd name="connsiteY9" fmla="*/ 0 h 91230"/>
                  <a:gd name="connsiteX10" fmla="*/ 32547 w 45619"/>
                  <a:gd name="connsiteY10" fmla="*/ 54959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619" h="91230">
                    <a:moveTo>
                      <a:pt x="32547" y="54959"/>
                    </a:moveTo>
                    <a:lnTo>
                      <a:pt x="12566" y="0"/>
                    </a:lnTo>
                    <a:lnTo>
                      <a:pt x="0" y="0"/>
                    </a:lnTo>
                    <a:lnTo>
                      <a:pt x="0" y="91230"/>
                    </a:lnTo>
                    <a:lnTo>
                      <a:pt x="13073" y="91230"/>
                    </a:lnTo>
                    <a:lnTo>
                      <a:pt x="13073" y="36386"/>
                    </a:lnTo>
                    <a:lnTo>
                      <a:pt x="33323" y="91230"/>
                    </a:lnTo>
                    <a:lnTo>
                      <a:pt x="45620" y="91230"/>
                    </a:lnTo>
                    <a:lnTo>
                      <a:pt x="45620" y="0"/>
                    </a:lnTo>
                    <a:lnTo>
                      <a:pt x="32547" y="0"/>
                    </a:lnTo>
                    <a:lnTo>
                      <a:pt x="32547" y="54959"/>
                    </a:lnTo>
                    <a:close/>
                  </a:path>
                </a:pathLst>
              </a:custGeom>
              <a:solidFill>
                <a:srgbClr val="001D3D"/>
              </a:solidFill>
              <a:ln w="9525" cap="flat">
                <a:noFill/>
                <a:prstDash val="solid"/>
                <a:miter/>
              </a:ln>
            </p:spPr>
            <p:txBody>
              <a:bodyPr rtlCol="0" anchor="ctr"/>
              <a:lstStyle/>
              <a:p>
                <a:endParaRPr lang="en-GB" sz="1263"/>
              </a:p>
            </p:txBody>
          </p:sp>
          <p:sp>
            <p:nvSpPr>
              <p:cNvPr id="71" name="Freihandform: Form 70">
                <a:extLst>
                  <a:ext uri="{FF2B5EF4-FFF2-40B4-BE49-F238E27FC236}">
                    <a16:creationId xmlns:a16="http://schemas.microsoft.com/office/drawing/2014/main" id="{2CC5F7A1-A559-44DA-BD2B-76322047BC9A}"/>
                  </a:ext>
                </a:extLst>
              </p:cNvPr>
              <p:cNvSpPr/>
              <p:nvPr/>
            </p:nvSpPr>
            <p:spPr>
              <a:xfrm>
                <a:off x="3705173" y="5825750"/>
                <a:ext cx="43824" cy="92782"/>
              </a:xfrm>
              <a:custGeom>
                <a:avLst/>
                <a:gdLst>
                  <a:gd name="connsiteX0" fmla="*/ 21927 w 43824"/>
                  <a:gd name="connsiteY0" fmla="*/ 0 h 92782"/>
                  <a:gd name="connsiteX1" fmla="*/ 0 w 43824"/>
                  <a:gd name="connsiteY1" fmla="*/ 22298 h 92782"/>
                  <a:gd name="connsiteX2" fmla="*/ 0 w 43824"/>
                  <a:gd name="connsiteY2" fmla="*/ 70485 h 92782"/>
                  <a:gd name="connsiteX3" fmla="*/ 21927 w 43824"/>
                  <a:gd name="connsiteY3" fmla="*/ 92783 h 92782"/>
                  <a:gd name="connsiteX4" fmla="*/ 43825 w 43824"/>
                  <a:gd name="connsiteY4" fmla="*/ 70485 h 92782"/>
                  <a:gd name="connsiteX5" fmla="*/ 43825 w 43824"/>
                  <a:gd name="connsiteY5" fmla="*/ 22298 h 92782"/>
                  <a:gd name="connsiteX6" fmla="*/ 21927 w 43824"/>
                  <a:gd name="connsiteY6" fmla="*/ 0 h 92782"/>
                  <a:gd name="connsiteX7" fmla="*/ 30747 w 43824"/>
                  <a:gd name="connsiteY7" fmla="*/ 70485 h 92782"/>
                  <a:gd name="connsiteX8" fmla="*/ 21927 w 43824"/>
                  <a:gd name="connsiteY8" fmla="*/ 79705 h 92782"/>
                  <a:gd name="connsiteX9" fmla="*/ 13068 w 43824"/>
                  <a:gd name="connsiteY9" fmla="*/ 70485 h 92782"/>
                  <a:gd name="connsiteX10" fmla="*/ 13068 w 43824"/>
                  <a:gd name="connsiteY10" fmla="*/ 22298 h 92782"/>
                  <a:gd name="connsiteX11" fmla="*/ 21927 w 43824"/>
                  <a:gd name="connsiteY11" fmla="*/ 13068 h 92782"/>
                  <a:gd name="connsiteX12" fmla="*/ 30747 w 43824"/>
                  <a:gd name="connsiteY12" fmla="*/ 22298 h 92782"/>
                  <a:gd name="connsiteX13" fmla="*/ 30747 w 43824"/>
                  <a:gd name="connsiteY13" fmla="*/ 70485 h 9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24" h="92782">
                    <a:moveTo>
                      <a:pt x="21927" y="0"/>
                    </a:moveTo>
                    <a:cubicBezTo>
                      <a:pt x="11268" y="0"/>
                      <a:pt x="0" y="7429"/>
                      <a:pt x="0" y="22298"/>
                    </a:cubicBezTo>
                    <a:lnTo>
                      <a:pt x="0" y="70485"/>
                    </a:lnTo>
                    <a:cubicBezTo>
                      <a:pt x="0" y="85344"/>
                      <a:pt x="11268" y="92783"/>
                      <a:pt x="21927" y="92783"/>
                    </a:cubicBezTo>
                    <a:cubicBezTo>
                      <a:pt x="32556" y="92783"/>
                      <a:pt x="43825" y="85344"/>
                      <a:pt x="43825" y="70485"/>
                    </a:cubicBezTo>
                    <a:lnTo>
                      <a:pt x="43825" y="22298"/>
                    </a:lnTo>
                    <a:cubicBezTo>
                      <a:pt x="43825" y="7429"/>
                      <a:pt x="32556" y="0"/>
                      <a:pt x="21927" y="0"/>
                    </a:cubicBezTo>
                    <a:close/>
                    <a:moveTo>
                      <a:pt x="30747" y="70485"/>
                    </a:moveTo>
                    <a:cubicBezTo>
                      <a:pt x="30747" y="76752"/>
                      <a:pt x="26660" y="79705"/>
                      <a:pt x="21927" y="79705"/>
                    </a:cubicBezTo>
                    <a:cubicBezTo>
                      <a:pt x="17183" y="79705"/>
                      <a:pt x="13068" y="76752"/>
                      <a:pt x="13068" y="70485"/>
                    </a:cubicBezTo>
                    <a:lnTo>
                      <a:pt x="13068" y="22298"/>
                    </a:lnTo>
                    <a:cubicBezTo>
                      <a:pt x="13068" y="16021"/>
                      <a:pt x="17183" y="13068"/>
                      <a:pt x="21927" y="13068"/>
                    </a:cubicBezTo>
                    <a:cubicBezTo>
                      <a:pt x="26660" y="13068"/>
                      <a:pt x="30747" y="16021"/>
                      <a:pt x="30747" y="22298"/>
                    </a:cubicBezTo>
                    <a:lnTo>
                      <a:pt x="30747" y="70485"/>
                    </a:lnTo>
                    <a:close/>
                  </a:path>
                </a:pathLst>
              </a:custGeom>
              <a:solidFill>
                <a:srgbClr val="001D3D"/>
              </a:solidFill>
              <a:ln w="9525" cap="flat">
                <a:noFill/>
                <a:prstDash val="solid"/>
                <a:miter/>
              </a:ln>
            </p:spPr>
            <p:txBody>
              <a:bodyPr rtlCol="0" anchor="ctr"/>
              <a:lstStyle/>
              <a:p>
                <a:endParaRPr lang="en-GB" sz="1263"/>
              </a:p>
            </p:txBody>
          </p:sp>
          <p:sp>
            <p:nvSpPr>
              <p:cNvPr id="72" name="Freihandform: Form 71">
                <a:extLst>
                  <a:ext uri="{FF2B5EF4-FFF2-40B4-BE49-F238E27FC236}">
                    <a16:creationId xmlns:a16="http://schemas.microsoft.com/office/drawing/2014/main" id="{3DAD828E-E291-41F7-9E58-03C5CC76FCD4}"/>
                  </a:ext>
                </a:extLst>
              </p:cNvPr>
              <p:cNvSpPr/>
              <p:nvPr/>
            </p:nvSpPr>
            <p:spPr>
              <a:xfrm>
                <a:off x="3418414" y="5826521"/>
                <a:ext cx="51663" cy="91230"/>
              </a:xfrm>
              <a:custGeom>
                <a:avLst/>
                <a:gdLst>
                  <a:gd name="connsiteX0" fmla="*/ 20374 w 51663"/>
                  <a:gd name="connsiteY0" fmla="*/ 0 h 91230"/>
                  <a:gd name="connsiteX1" fmla="*/ 0 w 51663"/>
                  <a:gd name="connsiteY1" fmla="*/ 91230 h 91230"/>
                  <a:gd name="connsiteX2" fmla="*/ 13078 w 51663"/>
                  <a:gd name="connsiteY2" fmla="*/ 91230 h 91230"/>
                  <a:gd name="connsiteX3" fmla="*/ 16926 w 51663"/>
                  <a:gd name="connsiteY3" fmla="*/ 71637 h 91230"/>
                  <a:gd name="connsiteX4" fmla="*/ 34747 w 51663"/>
                  <a:gd name="connsiteY4" fmla="*/ 71637 h 91230"/>
                  <a:gd name="connsiteX5" fmla="*/ 38595 w 51663"/>
                  <a:gd name="connsiteY5" fmla="*/ 91230 h 91230"/>
                  <a:gd name="connsiteX6" fmla="*/ 51664 w 51663"/>
                  <a:gd name="connsiteY6" fmla="*/ 91230 h 91230"/>
                  <a:gd name="connsiteX7" fmla="*/ 31280 w 51663"/>
                  <a:gd name="connsiteY7" fmla="*/ 0 h 91230"/>
                  <a:gd name="connsiteX8" fmla="*/ 20374 w 51663"/>
                  <a:gd name="connsiteY8" fmla="*/ 0 h 91230"/>
                  <a:gd name="connsiteX9" fmla="*/ 19240 w 51663"/>
                  <a:gd name="connsiteY9" fmla="*/ 59331 h 91230"/>
                  <a:gd name="connsiteX10" fmla="*/ 25651 w 51663"/>
                  <a:gd name="connsiteY10" fmla="*/ 26270 h 91230"/>
                  <a:gd name="connsiteX11" fmla="*/ 32309 w 51663"/>
                  <a:gd name="connsiteY11" fmla="*/ 59331 h 91230"/>
                  <a:gd name="connsiteX12" fmla="*/ 19240 w 51663"/>
                  <a:gd name="connsiteY12" fmla="*/ 59331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63" h="91230">
                    <a:moveTo>
                      <a:pt x="20374" y="0"/>
                    </a:moveTo>
                    <a:lnTo>
                      <a:pt x="0" y="91230"/>
                    </a:lnTo>
                    <a:lnTo>
                      <a:pt x="13078" y="91230"/>
                    </a:lnTo>
                    <a:lnTo>
                      <a:pt x="16926" y="71637"/>
                    </a:lnTo>
                    <a:lnTo>
                      <a:pt x="34747" y="71637"/>
                    </a:lnTo>
                    <a:lnTo>
                      <a:pt x="38595" y="91230"/>
                    </a:lnTo>
                    <a:lnTo>
                      <a:pt x="51664" y="91230"/>
                    </a:lnTo>
                    <a:lnTo>
                      <a:pt x="31280" y="0"/>
                    </a:lnTo>
                    <a:lnTo>
                      <a:pt x="20374" y="0"/>
                    </a:lnTo>
                    <a:close/>
                    <a:moveTo>
                      <a:pt x="19240" y="59331"/>
                    </a:moveTo>
                    <a:lnTo>
                      <a:pt x="25651" y="26270"/>
                    </a:lnTo>
                    <a:lnTo>
                      <a:pt x="32309" y="59331"/>
                    </a:lnTo>
                    <a:lnTo>
                      <a:pt x="19240" y="59331"/>
                    </a:lnTo>
                    <a:close/>
                  </a:path>
                </a:pathLst>
              </a:custGeom>
              <a:solidFill>
                <a:srgbClr val="001D3D"/>
              </a:solidFill>
              <a:ln w="9525" cap="flat">
                <a:noFill/>
                <a:prstDash val="solid"/>
                <a:miter/>
              </a:ln>
            </p:spPr>
            <p:txBody>
              <a:bodyPr rtlCol="0" anchor="ctr"/>
              <a:lstStyle/>
              <a:p>
                <a:endParaRPr lang="en-GB" sz="1263"/>
              </a:p>
            </p:txBody>
          </p:sp>
          <p:sp>
            <p:nvSpPr>
              <p:cNvPr id="73" name="Freihandform: Form 72">
                <a:extLst>
                  <a:ext uri="{FF2B5EF4-FFF2-40B4-BE49-F238E27FC236}">
                    <a16:creationId xmlns:a16="http://schemas.microsoft.com/office/drawing/2014/main" id="{40D7175C-EA4B-4339-A2F3-480DB04CD29E}"/>
                  </a:ext>
                </a:extLst>
              </p:cNvPr>
              <p:cNvSpPr/>
              <p:nvPr/>
            </p:nvSpPr>
            <p:spPr>
              <a:xfrm>
                <a:off x="3358495" y="5826521"/>
                <a:ext cx="46888" cy="91230"/>
              </a:xfrm>
              <a:custGeom>
                <a:avLst/>
                <a:gdLst>
                  <a:gd name="connsiteX0" fmla="*/ 44079 w 46888"/>
                  <a:gd name="connsiteY0" fmla="*/ 26775 h 91230"/>
                  <a:gd name="connsiteX1" fmla="*/ 20999 w 46888"/>
                  <a:gd name="connsiteY1" fmla="*/ 0 h 91230"/>
                  <a:gd name="connsiteX2" fmla="*/ 0 w 46888"/>
                  <a:gd name="connsiteY2" fmla="*/ 0 h 91230"/>
                  <a:gd name="connsiteX3" fmla="*/ 0 w 46888"/>
                  <a:gd name="connsiteY3" fmla="*/ 91230 h 91230"/>
                  <a:gd name="connsiteX4" fmla="*/ 13068 w 46888"/>
                  <a:gd name="connsiteY4" fmla="*/ 91230 h 91230"/>
                  <a:gd name="connsiteX5" fmla="*/ 13068 w 46888"/>
                  <a:gd name="connsiteY5" fmla="*/ 52283 h 91230"/>
                  <a:gd name="connsiteX6" fmla="*/ 20878 w 46888"/>
                  <a:gd name="connsiteY6" fmla="*/ 52283 h 91230"/>
                  <a:gd name="connsiteX7" fmla="*/ 33054 w 46888"/>
                  <a:gd name="connsiteY7" fmla="*/ 91230 h 91230"/>
                  <a:gd name="connsiteX8" fmla="*/ 46889 w 46888"/>
                  <a:gd name="connsiteY8" fmla="*/ 91230 h 91230"/>
                  <a:gd name="connsiteX9" fmla="*/ 32812 w 46888"/>
                  <a:gd name="connsiteY9" fmla="*/ 49597 h 91230"/>
                  <a:gd name="connsiteX10" fmla="*/ 44079 w 46888"/>
                  <a:gd name="connsiteY10" fmla="*/ 26775 h 91230"/>
                  <a:gd name="connsiteX11" fmla="*/ 20496 w 46888"/>
                  <a:gd name="connsiteY11" fmla="*/ 40738 h 91230"/>
                  <a:gd name="connsiteX12" fmla="*/ 13068 w 46888"/>
                  <a:gd name="connsiteY12" fmla="*/ 40738 h 91230"/>
                  <a:gd name="connsiteX13" fmla="*/ 13068 w 46888"/>
                  <a:gd name="connsiteY13" fmla="*/ 12297 h 91230"/>
                  <a:gd name="connsiteX14" fmla="*/ 19850 w 46888"/>
                  <a:gd name="connsiteY14" fmla="*/ 12297 h 91230"/>
                  <a:gd name="connsiteX15" fmla="*/ 31007 w 46888"/>
                  <a:gd name="connsiteY15" fmla="*/ 26518 h 91230"/>
                  <a:gd name="connsiteX16" fmla="*/ 20496 w 46888"/>
                  <a:gd name="connsiteY16" fmla="*/ 40738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6888" h="91230">
                    <a:moveTo>
                      <a:pt x="44079" y="26775"/>
                    </a:moveTo>
                    <a:cubicBezTo>
                      <a:pt x="44079" y="9096"/>
                      <a:pt x="36514" y="0"/>
                      <a:pt x="20999" y="0"/>
                    </a:cubicBezTo>
                    <a:lnTo>
                      <a:pt x="0" y="0"/>
                    </a:lnTo>
                    <a:lnTo>
                      <a:pt x="0" y="91230"/>
                    </a:lnTo>
                    <a:lnTo>
                      <a:pt x="13068" y="91230"/>
                    </a:lnTo>
                    <a:lnTo>
                      <a:pt x="13068" y="52283"/>
                    </a:lnTo>
                    <a:lnTo>
                      <a:pt x="20878" y="52283"/>
                    </a:lnTo>
                    <a:lnTo>
                      <a:pt x="33054" y="91230"/>
                    </a:lnTo>
                    <a:lnTo>
                      <a:pt x="46889" y="91230"/>
                    </a:lnTo>
                    <a:lnTo>
                      <a:pt x="32812" y="49597"/>
                    </a:lnTo>
                    <a:cubicBezTo>
                      <a:pt x="41127" y="44977"/>
                      <a:pt x="44079" y="37281"/>
                      <a:pt x="44079" y="26775"/>
                    </a:cubicBezTo>
                    <a:close/>
                    <a:moveTo>
                      <a:pt x="20496" y="40738"/>
                    </a:moveTo>
                    <a:lnTo>
                      <a:pt x="13068" y="40738"/>
                    </a:lnTo>
                    <a:lnTo>
                      <a:pt x="13068" y="12297"/>
                    </a:lnTo>
                    <a:lnTo>
                      <a:pt x="19850" y="12297"/>
                    </a:lnTo>
                    <a:cubicBezTo>
                      <a:pt x="29468" y="12297"/>
                      <a:pt x="31007" y="17297"/>
                      <a:pt x="31007" y="26518"/>
                    </a:cubicBezTo>
                    <a:cubicBezTo>
                      <a:pt x="31007" y="35605"/>
                      <a:pt x="29608" y="40738"/>
                      <a:pt x="20496" y="40738"/>
                    </a:cubicBezTo>
                    <a:close/>
                  </a:path>
                </a:pathLst>
              </a:custGeom>
              <a:solidFill>
                <a:srgbClr val="001D3D"/>
              </a:solidFill>
              <a:ln w="9525" cap="flat">
                <a:noFill/>
                <a:prstDash val="solid"/>
                <a:miter/>
              </a:ln>
            </p:spPr>
            <p:txBody>
              <a:bodyPr rtlCol="0" anchor="ctr"/>
              <a:lstStyle/>
              <a:p>
                <a:endParaRPr lang="en-GB" sz="1263"/>
              </a:p>
            </p:txBody>
          </p:sp>
          <p:sp>
            <p:nvSpPr>
              <p:cNvPr id="74" name="Freihandform: Form 73">
                <a:extLst>
                  <a:ext uri="{FF2B5EF4-FFF2-40B4-BE49-F238E27FC236}">
                    <a16:creationId xmlns:a16="http://schemas.microsoft.com/office/drawing/2014/main" id="{7B5EB936-6F1A-42F0-83B6-142FF9DF4D56}"/>
                  </a:ext>
                </a:extLst>
              </p:cNvPr>
              <p:cNvSpPr/>
              <p:nvPr/>
            </p:nvSpPr>
            <p:spPr>
              <a:xfrm>
                <a:off x="3581453" y="5826521"/>
                <a:ext cx="38957" cy="91230"/>
              </a:xfrm>
              <a:custGeom>
                <a:avLst/>
                <a:gdLst>
                  <a:gd name="connsiteX0" fmla="*/ 0 w 38957"/>
                  <a:gd name="connsiteY0" fmla="*/ 91230 h 91230"/>
                  <a:gd name="connsiteX1" fmla="*/ 13068 w 38957"/>
                  <a:gd name="connsiteY1" fmla="*/ 91230 h 91230"/>
                  <a:gd name="connsiteX2" fmla="*/ 13068 w 38957"/>
                  <a:gd name="connsiteY2" fmla="*/ 52283 h 91230"/>
                  <a:gd name="connsiteX3" fmla="*/ 35624 w 38957"/>
                  <a:gd name="connsiteY3" fmla="*/ 52283 h 91230"/>
                  <a:gd name="connsiteX4" fmla="*/ 35624 w 38957"/>
                  <a:gd name="connsiteY4" fmla="*/ 39976 h 91230"/>
                  <a:gd name="connsiteX5" fmla="*/ 13068 w 38957"/>
                  <a:gd name="connsiteY5" fmla="*/ 39976 h 91230"/>
                  <a:gd name="connsiteX6" fmla="*/ 13068 w 38957"/>
                  <a:gd name="connsiteY6" fmla="*/ 12297 h 91230"/>
                  <a:gd name="connsiteX7" fmla="*/ 38957 w 38957"/>
                  <a:gd name="connsiteY7" fmla="*/ 12297 h 91230"/>
                  <a:gd name="connsiteX8" fmla="*/ 38957 w 38957"/>
                  <a:gd name="connsiteY8" fmla="*/ 0 h 91230"/>
                  <a:gd name="connsiteX9" fmla="*/ 0 w 38957"/>
                  <a:gd name="connsiteY9" fmla="*/ 0 h 91230"/>
                  <a:gd name="connsiteX10" fmla="*/ 0 w 38957"/>
                  <a:gd name="connsiteY10" fmla="*/ 91230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957" h="91230">
                    <a:moveTo>
                      <a:pt x="0" y="91230"/>
                    </a:moveTo>
                    <a:lnTo>
                      <a:pt x="13068" y="91230"/>
                    </a:lnTo>
                    <a:lnTo>
                      <a:pt x="13068" y="52283"/>
                    </a:lnTo>
                    <a:lnTo>
                      <a:pt x="35624" y="52283"/>
                    </a:lnTo>
                    <a:lnTo>
                      <a:pt x="35624" y="39976"/>
                    </a:lnTo>
                    <a:lnTo>
                      <a:pt x="13068" y="39976"/>
                    </a:lnTo>
                    <a:lnTo>
                      <a:pt x="13068" y="12297"/>
                    </a:lnTo>
                    <a:lnTo>
                      <a:pt x="38957" y="12297"/>
                    </a:lnTo>
                    <a:lnTo>
                      <a:pt x="38957" y="0"/>
                    </a:lnTo>
                    <a:lnTo>
                      <a:pt x="0" y="0"/>
                    </a:lnTo>
                    <a:lnTo>
                      <a:pt x="0" y="91230"/>
                    </a:lnTo>
                    <a:close/>
                  </a:path>
                </a:pathLst>
              </a:custGeom>
              <a:solidFill>
                <a:srgbClr val="001D3D"/>
              </a:solidFill>
              <a:ln w="9525" cap="flat">
                <a:noFill/>
                <a:prstDash val="solid"/>
                <a:miter/>
              </a:ln>
            </p:spPr>
            <p:txBody>
              <a:bodyPr rtlCol="0" anchor="ctr"/>
              <a:lstStyle/>
              <a:p>
                <a:endParaRPr lang="en-GB" sz="1263"/>
              </a:p>
            </p:txBody>
          </p:sp>
          <p:sp>
            <p:nvSpPr>
              <p:cNvPr id="75" name="Freihandform: Form 74">
                <a:extLst>
                  <a:ext uri="{FF2B5EF4-FFF2-40B4-BE49-F238E27FC236}">
                    <a16:creationId xmlns:a16="http://schemas.microsoft.com/office/drawing/2014/main" id="{AE463FF1-FC2C-4D54-8C74-C0B332F3D620}"/>
                  </a:ext>
                </a:extLst>
              </p:cNvPr>
              <p:cNvSpPr/>
              <p:nvPr/>
            </p:nvSpPr>
            <p:spPr>
              <a:xfrm>
                <a:off x="3232339" y="5826521"/>
                <a:ext cx="43323" cy="91230"/>
              </a:xfrm>
              <a:custGeom>
                <a:avLst/>
                <a:gdLst>
                  <a:gd name="connsiteX0" fmla="*/ 0 w 43323"/>
                  <a:gd name="connsiteY0" fmla="*/ 12297 h 91230"/>
                  <a:gd name="connsiteX1" fmla="*/ 15120 w 43323"/>
                  <a:gd name="connsiteY1" fmla="*/ 12297 h 91230"/>
                  <a:gd name="connsiteX2" fmla="*/ 15120 w 43323"/>
                  <a:gd name="connsiteY2" fmla="*/ 91230 h 91230"/>
                  <a:gd name="connsiteX3" fmla="*/ 28194 w 43323"/>
                  <a:gd name="connsiteY3" fmla="*/ 91230 h 91230"/>
                  <a:gd name="connsiteX4" fmla="*/ 28194 w 43323"/>
                  <a:gd name="connsiteY4" fmla="*/ 12297 h 91230"/>
                  <a:gd name="connsiteX5" fmla="*/ 43324 w 43323"/>
                  <a:gd name="connsiteY5" fmla="*/ 12297 h 91230"/>
                  <a:gd name="connsiteX6" fmla="*/ 43324 w 43323"/>
                  <a:gd name="connsiteY6" fmla="*/ 0 h 91230"/>
                  <a:gd name="connsiteX7" fmla="*/ 0 w 43323"/>
                  <a:gd name="connsiteY7" fmla="*/ 0 h 91230"/>
                  <a:gd name="connsiteX8" fmla="*/ 0 w 43323"/>
                  <a:gd name="connsiteY8" fmla="*/ 12297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23" h="91230">
                    <a:moveTo>
                      <a:pt x="0" y="12297"/>
                    </a:moveTo>
                    <a:lnTo>
                      <a:pt x="15120" y="12297"/>
                    </a:lnTo>
                    <a:lnTo>
                      <a:pt x="15120" y="91230"/>
                    </a:lnTo>
                    <a:lnTo>
                      <a:pt x="28194" y="91230"/>
                    </a:lnTo>
                    <a:lnTo>
                      <a:pt x="28194" y="12297"/>
                    </a:lnTo>
                    <a:lnTo>
                      <a:pt x="43324" y="12297"/>
                    </a:lnTo>
                    <a:lnTo>
                      <a:pt x="43324" y="0"/>
                    </a:lnTo>
                    <a:lnTo>
                      <a:pt x="0" y="0"/>
                    </a:lnTo>
                    <a:lnTo>
                      <a:pt x="0" y="12297"/>
                    </a:lnTo>
                    <a:close/>
                  </a:path>
                </a:pathLst>
              </a:custGeom>
              <a:solidFill>
                <a:srgbClr val="001D3D"/>
              </a:solidFill>
              <a:ln w="9525" cap="flat">
                <a:noFill/>
                <a:prstDash val="solid"/>
                <a:miter/>
              </a:ln>
            </p:spPr>
            <p:txBody>
              <a:bodyPr rtlCol="0" anchor="ctr"/>
              <a:lstStyle/>
              <a:p>
                <a:endParaRPr lang="en-GB" sz="1263"/>
              </a:p>
            </p:txBody>
          </p:sp>
          <p:sp>
            <p:nvSpPr>
              <p:cNvPr id="76" name="Freihandform: Form 75">
                <a:extLst>
                  <a:ext uri="{FF2B5EF4-FFF2-40B4-BE49-F238E27FC236}">
                    <a16:creationId xmlns:a16="http://schemas.microsoft.com/office/drawing/2014/main" id="{58297C40-ACB4-4C6D-A9D0-78650AAED9CE}"/>
                  </a:ext>
                </a:extLst>
              </p:cNvPr>
              <p:cNvSpPr/>
              <p:nvPr/>
            </p:nvSpPr>
            <p:spPr>
              <a:xfrm>
                <a:off x="3639337" y="5825750"/>
                <a:ext cx="43834" cy="92782"/>
              </a:xfrm>
              <a:custGeom>
                <a:avLst/>
                <a:gdLst>
                  <a:gd name="connsiteX0" fmla="*/ 21908 w 43834"/>
                  <a:gd name="connsiteY0" fmla="*/ 0 h 92782"/>
                  <a:gd name="connsiteX1" fmla="*/ 0 w 43834"/>
                  <a:gd name="connsiteY1" fmla="*/ 22298 h 92782"/>
                  <a:gd name="connsiteX2" fmla="*/ 0 w 43834"/>
                  <a:gd name="connsiteY2" fmla="*/ 70485 h 92782"/>
                  <a:gd name="connsiteX3" fmla="*/ 21908 w 43834"/>
                  <a:gd name="connsiteY3" fmla="*/ 92783 h 92782"/>
                  <a:gd name="connsiteX4" fmla="*/ 43834 w 43834"/>
                  <a:gd name="connsiteY4" fmla="*/ 70485 h 92782"/>
                  <a:gd name="connsiteX5" fmla="*/ 43834 w 43834"/>
                  <a:gd name="connsiteY5" fmla="*/ 22298 h 92782"/>
                  <a:gd name="connsiteX6" fmla="*/ 21908 w 43834"/>
                  <a:gd name="connsiteY6" fmla="*/ 0 h 92782"/>
                  <a:gd name="connsiteX7" fmla="*/ 30747 w 43834"/>
                  <a:gd name="connsiteY7" fmla="*/ 70485 h 92782"/>
                  <a:gd name="connsiteX8" fmla="*/ 21908 w 43834"/>
                  <a:gd name="connsiteY8" fmla="*/ 79705 h 92782"/>
                  <a:gd name="connsiteX9" fmla="*/ 13078 w 43834"/>
                  <a:gd name="connsiteY9" fmla="*/ 70485 h 92782"/>
                  <a:gd name="connsiteX10" fmla="*/ 13078 w 43834"/>
                  <a:gd name="connsiteY10" fmla="*/ 22298 h 92782"/>
                  <a:gd name="connsiteX11" fmla="*/ 21908 w 43834"/>
                  <a:gd name="connsiteY11" fmla="*/ 13068 h 92782"/>
                  <a:gd name="connsiteX12" fmla="*/ 30747 w 43834"/>
                  <a:gd name="connsiteY12" fmla="*/ 22298 h 92782"/>
                  <a:gd name="connsiteX13" fmla="*/ 30747 w 43834"/>
                  <a:gd name="connsiteY13" fmla="*/ 70485 h 9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834" h="92782">
                    <a:moveTo>
                      <a:pt x="21908" y="0"/>
                    </a:moveTo>
                    <a:cubicBezTo>
                      <a:pt x="11278" y="0"/>
                      <a:pt x="0" y="7429"/>
                      <a:pt x="0" y="22298"/>
                    </a:cubicBezTo>
                    <a:lnTo>
                      <a:pt x="0" y="70485"/>
                    </a:lnTo>
                    <a:cubicBezTo>
                      <a:pt x="0" y="85344"/>
                      <a:pt x="11278" y="92783"/>
                      <a:pt x="21908" y="92783"/>
                    </a:cubicBezTo>
                    <a:cubicBezTo>
                      <a:pt x="32556" y="92783"/>
                      <a:pt x="43834" y="85344"/>
                      <a:pt x="43834" y="70485"/>
                    </a:cubicBezTo>
                    <a:lnTo>
                      <a:pt x="43834" y="22298"/>
                    </a:lnTo>
                    <a:cubicBezTo>
                      <a:pt x="43834" y="7429"/>
                      <a:pt x="32556" y="0"/>
                      <a:pt x="21908" y="0"/>
                    </a:cubicBezTo>
                    <a:close/>
                    <a:moveTo>
                      <a:pt x="30747" y="70485"/>
                    </a:moveTo>
                    <a:cubicBezTo>
                      <a:pt x="30747" y="76752"/>
                      <a:pt x="26651" y="79705"/>
                      <a:pt x="21908" y="79705"/>
                    </a:cubicBezTo>
                    <a:cubicBezTo>
                      <a:pt x="17164" y="79705"/>
                      <a:pt x="13078" y="76752"/>
                      <a:pt x="13078" y="70485"/>
                    </a:cubicBezTo>
                    <a:lnTo>
                      <a:pt x="13078" y="22298"/>
                    </a:lnTo>
                    <a:cubicBezTo>
                      <a:pt x="13078" y="16021"/>
                      <a:pt x="17164" y="13068"/>
                      <a:pt x="21908" y="13068"/>
                    </a:cubicBezTo>
                    <a:cubicBezTo>
                      <a:pt x="26651" y="13068"/>
                      <a:pt x="30747" y="16021"/>
                      <a:pt x="30747" y="22298"/>
                    </a:cubicBezTo>
                    <a:lnTo>
                      <a:pt x="30747" y="70485"/>
                    </a:lnTo>
                    <a:close/>
                  </a:path>
                </a:pathLst>
              </a:custGeom>
              <a:solidFill>
                <a:srgbClr val="001D3D"/>
              </a:solidFill>
              <a:ln w="9525" cap="flat">
                <a:noFill/>
                <a:prstDash val="solid"/>
                <a:miter/>
              </a:ln>
            </p:spPr>
            <p:txBody>
              <a:bodyPr rtlCol="0" anchor="ctr"/>
              <a:lstStyle/>
              <a:p>
                <a:endParaRPr lang="en-GB" sz="1263"/>
              </a:p>
            </p:txBody>
          </p:sp>
          <p:sp>
            <p:nvSpPr>
              <p:cNvPr id="77" name="Freihandform: Form 76">
                <a:extLst>
                  <a:ext uri="{FF2B5EF4-FFF2-40B4-BE49-F238E27FC236}">
                    <a16:creationId xmlns:a16="http://schemas.microsoft.com/office/drawing/2014/main" id="{33332C38-55FD-4DFB-B20E-71B92858C4A5}"/>
                  </a:ext>
                </a:extLst>
              </p:cNvPr>
              <p:cNvSpPr/>
              <p:nvPr/>
            </p:nvSpPr>
            <p:spPr>
              <a:xfrm>
                <a:off x="3292662" y="5826521"/>
                <a:ext cx="42275" cy="92011"/>
              </a:xfrm>
              <a:custGeom>
                <a:avLst/>
                <a:gdLst>
                  <a:gd name="connsiteX0" fmla="*/ 29203 w 42275"/>
                  <a:gd name="connsiteY0" fmla="*/ 69456 h 92011"/>
                  <a:gd name="connsiteX1" fmla="*/ 21138 w 42275"/>
                  <a:gd name="connsiteY1" fmla="*/ 78934 h 92011"/>
                  <a:gd name="connsiteX2" fmla="*/ 13064 w 42275"/>
                  <a:gd name="connsiteY2" fmla="*/ 69456 h 92011"/>
                  <a:gd name="connsiteX3" fmla="*/ 13064 w 42275"/>
                  <a:gd name="connsiteY3" fmla="*/ 0 h 92011"/>
                  <a:gd name="connsiteX4" fmla="*/ 0 w 42275"/>
                  <a:gd name="connsiteY4" fmla="*/ 0 h 92011"/>
                  <a:gd name="connsiteX5" fmla="*/ 0 w 42275"/>
                  <a:gd name="connsiteY5" fmla="*/ 70733 h 92011"/>
                  <a:gd name="connsiteX6" fmla="*/ 21138 w 42275"/>
                  <a:gd name="connsiteY6" fmla="*/ 92012 h 92011"/>
                  <a:gd name="connsiteX7" fmla="*/ 42276 w 42275"/>
                  <a:gd name="connsiteY7" fmla="*/ 70733 h 92011"/>
                  <a:gd name="connsiteX8" fmla="*/ 42276 w 42275"/>
                  <a:gd name="connsiteY8" fmla="*/ 0 h 92011"/>
                  <a:gd name="connsiteX9" fmla="*/ 29203 w 42275"/>
                  <a:gd name="connsiteY9" fmla="*/ 0 h 92011"/>
                  <a:gd name="connsiteX10" fmla="*/ 29203 w 42275"/>
                  <a:gd name="connsiteY10" fmla="*/ 69456 h 92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275" h="92011">
                    <a:moveTo>
                      <a:pt x="29203" y="69456"/>
                    </a:moveTo>
                    <a:cubicBezTo>
                      <a:pt x="29203" y="75867"/>
                      <a:pt x="25747" y="78934"/>
                      <a:pt x="21138" y="78934"/>
                    </a:cubicBezTo>
                    <a:cubicBezTo>
                      <a:pt x="16514" y="78934"/>
                      <a:pt x="13064" y="75867"/>
                      <a:pt x="13064" y="69456"/>
                    </a:cubicBezTo>
                    <a:lnTo>
                      <a:pt x="13064" y="0"/>
                    </a:lnTo>
                    <a:lnTo>
                      <a:pt x="0" y="0"/>
                    </a:lnTo>
                    <a:lnTo>
                      <a:pt x="0" y="70733"/>
                    </a:lnTo>
                    <a:cubicBezTo>
                      <a:pt x="0" y="82648"/>
                      <a:pt x="9478" y="92012"/>
                      <a:pt x="21138" y="92012"/>
                    </a:cubicBezTo>
                    <a:cubicBezTo>
                      <a:pt x="32793" y="92012"/>
                      <a:pt x="42276" y="82648"/>
                      <a:pt x="42276" y="70733"/>
                    </a:cubicBezTo>
                    <a:lnTo>
                      <a:pt x="42276" y="0"/>
                    </a:lnTo>
                    <a:lnTo>
                      <a:pt x="29203" y="0"/>
                    </a:lnTo>
                    <a:lnTo>
                      <a:pt x="29203" y="69456"/>
                    </a:lnTo>
                    <a:close/>
                  </a:path>
                </a:pathLst>
              </a:custGeom>
              <a:solidFill>
                <a:srgbClr val="001D3D"/>
              </a:solidFill>
              <a:ln w="9525" cap="flat">
                <a:noFill/>
                <a:prstDash val="solid"/>
                <a:miter/>
              </a:ln>
            </p:spPr>
            <p:txBody>
              <a:bodyPr rtlCol="0" anchor="ctr"/>
              <a:lstStyle/>
              <a:p>
                <a:endParaRPr lang="en-GB" sz="1263"/>
              </a:p>
            </p:txBody>
          </p:sp>
          <p:sp>
            <p:nvSpPr>
              <p:cNvPr id="78" name="Freihandform: Form 77">
                <a:extLst>
                  <a:ext uri="{FF2B5EF4-FFF2-40B4-BE49-F238E27FC236}">
                    <a16:creationId xmlns:a16="http://schemas.microsoft.com/office/drawing/2014/main" id="{50C8E99E-EB5C-4F0A-87A9-950D4B25A437}"/>
                  </a:ext>
                </a:extLst>
              </p:cNvPr>
              <p:cNvSpPr/>
              <p:nvPr/>
            </p:nvSpPr>
            <p:spPr>
              <a:xfrm>
                <a:off x="4046435" y="5826521"/>
                <a:ext cx="38966" cy="91230"/>
              </a:xfrm>
              <a:custGeom>
                <a:avLst/>
                <a:gdLst>
                  <a:gd name="connsiteX0" fmla="*/ 0 w 38966"/>
                  <a:gd name="connsiteY0" fmla="*/ 91230 h 91230"/>
                  <a:gd name="connsiteX1" fmla="*/ 38967 w 38966"/>
                  <a:gd name="connsiteY1" fmla="*/ 91230 h 91230"/>
                  <a:gd name="connsiteX2" fmla="*/ 38967 w 38966"/>
                  <a:gd name="connsiteY2" fmla="*/ 78162 h 91230"/>
                  <a:gd name="connsiteX3" fmla="*/ 13078 w 38966"/>
                  <a:gd name="connsiteY3" fmla="*/ 78162 h 91230"/>
                  <a:gd name="connsiteX4" fmla="*/ 13078 w 38966"/>
                  <a:gd name="connsiteY4" fmla="*/ 51387 h 91230"/>
                  <a:gd name="connsiteX5" fmla="*/ 35642 w 38966"/>
                  <a:gd name="connsiteY5" fmla="*/ 51387 h 91230"/>
                  <a:gd name="connsiteX6" fmla="*/ 35642 w 38966"/>
                  <a:gd name="connsiteY6" fmla="*/ 39091 h 91230"/>
                  <a:gd name="connsiteX7" fmla="*/ 13078 w 38966"/>
                  <a:gd name="connsiteY7" fmla="*/ 39091 h 91230"/>
                  <a:gd name="connsiteX8" fmla="*/ 13078 w 38966"/>
                  <a:gd name="connsiteY8" fmla="*/ 12297 h 91230"/>
                  <a:gd name="connsiteX9" fmla="*/ 38967 w 38966"/>
                  <a:gd name="connsiteY9" fmla="*/ 12297 h 91230"/>
                  <a:gd name="connsiteX10" fmla="*/ 38967 w 38966"/>
                  <a:gd name="connsiteY10" fmla="*/ 0 h 91230"/>
                  <a:gd name="connsiteX11" fmla="*/ 0 w 38966"/>
                  <a:gd name="connsiteY11" fmla="*/ 0 h 91230"/>
                  <a:gd name="connsiteX12" fmla="*/ 0 w 38966"/>
                  <a:gd name="connsiteY12" fmla="*/ 91230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66" h="91230">
                    <a:moveTo>
                      <a:pt x="0" y="91230"/>
                    </a:moveTo>
                    <a:lnTo>
                      <a:pt x="38967" y="91230"/>
                    </a:lnTo>
                    <a:lnTo>
                      <a:pt x="38967" y="78162"/>
                    </a:lnTo>
                    <a:lnTo>
                      <a:pt x="13078" y="78162"/>
                    </a:lnTo>
                    <a:lnTo>
                      <a:pt x="13078" y="51387"/>
                    </a:lnTo>
                    <a:lnTo>
                      <a:pt x="35642" y="51387"/>
                    </a:lnTo>
                    <a:lnTo>
                      <a:pt x="35642" y="39091"/>
                    </a:lnTo>
                    <a:lnTo>
                      <a:pt x="13078" y="39091"/>
                    </a:lnTo>
                    <a:lnTo>
                      <a:pt x="13078" y="12297"/>
                    </a:lnTo>
                    <a:lnTo>
                      <a:pt x="38967" y="12297"/>
                    </a:lnTo>
                    <a:lnTo>
                      <a:pt x="38967" y="0"/>
                    </a:lnTo>
                    <a:lnTo>
                      <a:pt x="0" y="0"/>
                    </a:lnTo>
                    <a:lnTo>
                      <a:pt x="0" y="91230"/>
                    </a:lnTo>
                    <a:close/>
                  </a:path>
                </a:pathLst>
              </a:custGeom>
              <a:solidFill>
                <a:srgbClr val="001D3D"/>
              </a:solidFill>
              <a:ln w="9525" cap="flat">
                <a:noFill/>
                <a:prstDash val="solid"/>
                <a:miter/>
              </a:ln>
            </p:spPr>
            <p:txBody>
              <a:bodyPr rtlCol="0" anchor="ctr"/>
              <a:lstStyle/>
              <a:p>
                <a:endParaRPr lang="en-GB" sz="1263"/>
              </a:p>
            </p:txBody>
          </p:sp>
          <p:sp>
            <p:nvSpPr>
              <p:cNvPr id="79" name="Freihandform: Form 78">
                <a:extLst>
                  <a:ext uri="{FF2B5EF4-FFF2-40B4-BE49-F238E27FC236}">
                    <a16:creationId xmlns:a16="http://schemas.microsoft.com/office/drawing/2014/main" id="{6ED462C4-3A07-4DC6-A3E8-186BEC025268}"/>
                  </a:ext>
                </a:extLst>
              </p:cNvPr>
              <p:cNvSpPr/>
              <p:nvPr/>
            </p:nvSpPr>
            <p:spPr>
              <a:xfrm>
                <a:off x="4811807" y="5826521"/>
                <a:ext cx="42271" cy="91230"/>
              </a:xfrm>
              <a:custGeom>
                <a:avLst/>
                <a:gdLst>
                  <a:gd name="connsiteX0" fmla="*/ 19336 w 42271"/>
                  <a:gd name="connsiteY0" fmla="*/ 0 h 91230"/>
                  <a:gd name="connsiteX1" fmla="*/ 0 w 42271"/>
                  <a:gd name="connsiteY1" fmla="*/ 0 h 91230"/>
                  <a:gd name="connsiteX2" fmla="*/ 0 w 42271"/>
                  <a:gd name="connsiteY2" fmla="*/ 91230 h 91230"/>
                  <a:gd name="connsiteX3" fmla="*/ 18183 w 42271"/>
                  <a:gd name="connsiteY3" fmla="*/ 91230 h 91230"/>
                  <a:gd name="connsiteX4" fmla="*/ 42272 w 42271"/>
                  <a:gd name="connsiteY4" fmla="*/ 66246 h 91230"/>
                  <a:gd name="connsiteX5" fmla="*/ 42272 w 42271"/>
                  <a:gd name="connsiteY5" fmla="*/ 23574 h 91230"/>
                  <a:gd name="connsiteX6" fmla="*/ 19336 w 42271"/>
                  <a:gd name="connsiteY6" fmla="*/ 0 h 91230"/>
                  <a:gd name="connsiteX7" fmla="*/ 29204 w 42271"/>
                  <a:gd name="connsiteY7" fmla="*/ 67532 h 91230"/>
                  <a:gd name="connsiteX8" fmla="*/ 19098 w 42271"/>
                  <a:gd name="connsiteY8" fmla="*/ 78934 h 91230"/>
                  <a:gd name="connsiteX9" fmla="*/ 13059 w 42271"/>
                  <a:gd name="connsiteY9" fmla="*/ 78934 h 91230"/>
                  <a:gd name="connsiteX10" fmla="*/ 13059 w 42271"/>
                  <a:gd name="connsiteY10" fmla="*/ 12297 h 91230"/>
                  <a:gd name="connsiteX11" fmla="*/ 19098 w 42271"/>
                  <a:gd name="connsiteY11" fmla="*/ 12297 h 91230"/>
                  <a:gd name="connsiteX12" fmla="*/ 29204 w 42271"/>
                  <a:gd name="connsiteY12" fmla="*/ 23574 h 91230"/>
                  <a:gd name="connsiteX13" fmla="*/ 29204 w 42271"/>
                  <a:gd name="connsiteY13" fmla="*/ 67532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271" h="91230">
                    <a:moveTo>
                      <a:pt x="19336" y="0"/>
                    </a:moveTo>
                    <a:lnTo>
                      <a:pt x="0" y="0"/>
                    </a:lnTo>
                    <a:lnTo>
                      <a:pt x="0" y="91230"/>
                    </a:lnTo>
                    <a:lnTo>
                      <a:pt x="18183" y="91230"/>
                    </a:lnTo>
                    <a:cubicBezTo>
                      <a:pt x="33576" y="91230"/>
                      <a:pt x="42272" y="83163"/>
                      <a:pt x="42272" y="66246"/>
                    </a:cubicBezTo>
                    <a:lnTo>
                      <a:pt x="42272" y="23574"/>
                    </a:lnTo>
                    <a:cubicBezTo>
                      <a:pt x="42272" y="8839"/>
                      <a:pt x="34071" y="0"/>
                      <a:pt x="19336" y="0"/>
                    </a:cubicBezTo>
                    <a:close/>
                    <a:moveTo>
                      <a:pt x="29204" y="67532"/>
                    </a:moveTo>
                    <a:cubicBezTo>
                      <a:pt x="29204" y="75362"/>
                      <a:pt x="26384" y="78934"/>
                      <a:pt x="19098" y="78934"/>
                    </a:cubicBezTo>
                    <a:lnTo>
                      <a:pt x="13059" y="78934"/>
                    </a:lnTo>
                    <a:lnTo>
                      <a:pt x="13059" y="12297"/>
                    </a:lnTo>
                    <a:lnTo>
                      <a:pt x="19098" y="12297"/>
                    </a:lnTo>
                    <a:cubicBezTo>
                      <a:pt x="26775" y="12297"/>
                      <a:pt x="29204" y="16402"/>
                      <a:pt x="29204" y="23574"/>
                    </a:cubicBezTo>
                    <a:lnTo>
                      <a:pt x="29204" y="67532"/>
                    </a:lnTo>
                    <a:close/>
                  </a:path>
                </a:pathLst>
              </a:custGeom>
              <a:solidFill>
                <a:srgbClr val="001D3D"/>
              </a:solidFill>
              <a:ln w="9525" cap="flat">
                <a:noFill/>
                <a:prstDash val="solid"/>
                <a:miter/>
              </a:ln>
            </p:spPr>
            <p:txBody>
              <a:bodyPr rtlCol="0" anchor="ctr"/>
              <a:lstStyle/>
              <a:p>
                <a:endParaRPr lang="en-GB" sz="1263"/>
              </a:p>
            </p:txBody>
          </p:sp>
          <p:sp>
            <p:nvSpPr>
              <p:cNvPr id="80" name="Freihandform: Form 79">
                <a:extLst>
                  <a:ext uri="{FF2B5EF4-FFF2-40B4-BE49-F238E27FC236}">
                    <a16:creationId xmlns:a16="http://schemas.microsoft.com/office/drawing/2014/main" id="{AD6AD9F3-E7C2-49EB-B3D9-D44E03F068C9}"/>
                  </a:ext>
                </a:extLst>
              </p:cNvPr>
              <p:cNvSpPr/>
              <p:nvPr/>
            </p:nvSpPr>
            <p:spPr>
              <a:xfrm>
                <a:off x="3771782" y="5826521"/>
                <a:ext cx="42271" cy="91230"/>
              </a:xfrm>
              <a:custGeom>
                <a:avLst/>
                <a:gdLst>
                  <a:gd name="connsiteX0" fmla="*/ 19326 w 42271"/>
                  <a:gd name="connsiteY0" fmla="*/ 0 h 91230"/>
                  <a:gd name="connsiteX1" fmla="*/ 0 w 42271"/>
                  <a:gd name="connsiteY1" fmla="*/ 0 h 91230"/>
                  <a:gd name="connsiteX2" fmla="*/ 0 w 42271"/>
                  <a:gd name="connsiteY2" fmla="*/ 91230 h 91230"/>
                  <a:gd name="connsiteX3" fmla="*/ 18183 w 42271"/>
                  <a:gd name="connsiteY3" fmla="*/ 91230 h 91230"/>
                  <a:gd name="connsiteX4" fmla="*/ 42272 w 42271"/>
                  <a:gd name="connsiteY4" fmla="*/ 66246 h 91230"/>
                  <a:gd name="connsiteX5" fmla="*/ 42272 w 42271"/>
                  <a:gd name="connsiteY5" fmla="*/ 23574 h 91230"/>
                  <a:gd name="connsiteX6" fmla="*/ 19326 w 42271"/>
                  <a:gd name="connsiteY6" fmla="*/ 0 h 91230"/>
                  <a:gd name="connsiteX7" fmla="*/ 29194 w 42271"/>
                  <a:gd name="connsiteY7" fmla="*/ 67532 h 91230"/>
                  <a:gd name="connsiteX8" fmla="*/ 19088 w 42271"/>
                  <a:gd name="connsiteY8" fmla="*/ 78934 h 91230"/>
                  <a:gd name="connsiteX9" fmla="*/ 13049 w 42271"/>
                  <a:gd name="connsiteY9" fmla="*/ 78934 h 91230"/>
                  <a:gd name="connsiteX10" fmla="*/ 13049 w 42271"/>
                  <a:gd name="connsiteY10" fmla="*/ 12297 h 91230"/>
                  <a:gd name="connsiteX11" fmla="*/ 19088 w 42271"/>
                  <a:gd name="connsiteY11" fmla="*/ 12297 h 91230"/>
                  <a:gd name="connsiteX12" fmla="*/ 29194 w 42271"/>
                  <a:gd name="connsiteY12" fmla="*/ 23574 h 91230"/>
                  <a:gd name="connsiteX13" fmla="*/ 29194 w 42271"/>
                  <a:gd name="connsiteY13" fmla="*/ 67532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271" h="91230">
                    <a:moveTo>
                      <a:pt x="19326" y="0"/>
                    </a:moveTo>
                    <a:lnTo>
                      <a:pt x="0" y="0"/>
                    </a:lnTo>
                    <a:lnTo>
                      <a:pt x="0" y="91230"/>
                    </a:lnTo>
                    <a:lnTo>
                      <a:pt x="18183" y="91230"/>
                    </a:lnTo>
                    <a:cubicBezTo>
                      <a:pt x="33547" y="91230"/>
                      <a:pt x="42272" y="83163"/>
                      <a:pt x="42272" y="66246"/>
                    </a:cubicBezTo>
                    <a:lnTo>
                      <a:pt x="42272" y="23574"/>
                    </a:lnTo>
                    <a:cubicBezTo>
                      <a:pt x="42272" y="8839"/>
                      <a:pt x="34090" y="0"/>
                      <a:pt x="19326" y="0"/>
                    </a:cubicBezTo>
                    <a:close/>
                    <a:moveTo>
                      <a:pt x="29194" y="67532"/>
                    </a:moveTo>
                    <a:cubicBezTo>
                      <a:pt x="29194" y="75362"/>
                      <a:pt x="26384" y="78934"/>
                      <a:pt x="19088" y="78934"/>
                    </a:cubicBezTo>
                    <a:lnTo>
                      <a:pt x="13049" y="78934"/>
                    </a:lnTo>
                    <a:lnTo>
                      <a:pt x="13049" y="12297"/>
                    </a:lnTo>
                    <a:lnTo>
                      <a:pt x="19088" y="12297"/>
                    </a:lnTo>
                    <a:cubicBezTo>
                      <a:pt x="26775" y="12297"/>
                      <a:pt x="29194" y="16402"/>
                      <a:pt x="29194" y="23574"/>
                    </a:cubicBezTo>
                    <a:lnTo>
                      <a:pt x="29194" y="67532"/>
                    </a:lnTo>
                    <a:close/>
                  </a:path>
                </a:pathLst>
              </a:custGeom>
              <a:solidFill>
                <a:srgbClr val="001D3D"/>
              </a:solidFill>
              <a:ln w="9525" cap="flat">
                <a:noFill/>
                <a:prstDash val="solid"/>
                <a:miter/>
              </a:ln>
            </p:spPr>
            <p:txBody>
              <a:bodyPr rtlCol="0" anchor="ctr"/>
              <a:lstStyle/>
              <a:p>
                <a:endParaRPr lang="en-GB" sz="1263"/>
              </a:p>
            </p:txBody>
          </p:sp>
          <p:sp>
            <p:nvSpPr>
              <p:cNvPr id="81" name="Freihandform: Form 80">
                <a:extLst>
                  <a:ext uri="{FF2B5EF4-FFF2-40B4-BE49-F238E27FC236}">
                    <a16:creationId xmlns:a16="http://schemas.microsoft.com/office/drawing/2014/main" id="{5C53980E-FBED-436F-8500-364D86799157}"/>
                  </a:ext>
                </a:extLst>
              </p:cNvPr>
              <p:cNvSpPr/>
              <p:nvPr/>
            </p:nvSpPr>
            <p:spPr>
              <a:xfrm>
                <a:off x="4687315" y="5826521"/>
                <a:ext cx="46901" cy="91230"/>
              </a:xfrm>
              <a:custGeom>
                <a:avLst/>
                <a:gdLst>
                  <a:gd name="connsiteX0" fmla="*/ 44072 w 46901"/>
                  <a:gd name="connsiteY0" fmla="*/ 26775 h 91230"/>
                  <a:gd name="connsiteX1" fmla="*/ 21022 w 46901"/>
                  <a:gd name="connsiteY1" fmla="*/ 0 h 91230"/>
                  <a:gd name="connsiteX2" fmla="*/ 0 w 46901"/>
                  <a:gd name="connsiteY2" fmla="*/ 0 h 91230"/>
                  <a:gd name="connsiteX3" fmla="*/ 0 w 46901"/>
                  <a:gd name="connsiteY3" fmla="*/ 91230 h 91230"/>
                  <a:gd name="connsiteX4" fmla="*/ 13059 w 46901"/>
                  <a:gd name="connsiteY4" fmla="*/ 91230 h 91230"/>
                  <a:gd name="connsiteX5" fmla="*/ 13059 w 46901"/>
                  <a:gd name="connsiteY5" fmla="*/ 52283 h 91230"/>
                  <a:gd name="connsiteX6" fmla="*/ 20888 w 46901"/>
                  <a:gd name="connsiteY6" fmla="*/ 52283 h 91230"/>
                  <a:gd name="connsiteX7" fmla="*/ 33052 w 46901"/>
                  <a:gd name="connsiteY7" fmla="*/ 91230 h 91230"/>
                  <a:gd name="connsiteX8" fmla="*/ 46901 w 46901"/>
                  <a:gd name="connsiteY8" fmla="*/ 91230 h 91230"/>
                  <a:gd name="connsiteX9" fmla="*/ 32775 w 46901"/>
                  <a:gd name="connsiteY9" fmla="*/ 49597 h 91230"/>
                  <a:gd name="connsiteX10" fmla="*/ 44072 w 46901"/>
                  <a:gd name="connsiteY10" fmla="*/ 26775 h 91230"/>
                  <a:gd name="connsiteX11" fmla="*/ 20498 w 46901"/>
                  <a:gd name="connsiteY11" fmla="*/ 40738 h 91230"/>
                  <a:gd name="connsiteX12" fmla="*/ 13059 w 46901"/>
                  <a:gd name="connsiteY12" fmla="*/ 40738 h 91230"/>
                  <a:gd name="connsiteX13" fmla="*/ 13059 w 46901"/>
                  <a:gd name="connsiteY13" fmla="*/ 12297 h 91230"/>
                  <a:gd name="connsiteX14" fmla="*/ 19850 w 46901"/>
                  <a:gd name="connsiteY14" fmla="*/ 12297 h 91230"/>
                  <a:gd name="connsiteX15" fmla="*/ 31013 w 46901"/>
                  <a:gd name="connsiteY15" fmla="*/ 26518 h 91230"/>
                  <a:gd name="connsiteX16" fmla="*/ 20498 w 46901"/>
                  <a:gd name="connsiteY16" fmla="*/ 40738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6901" h="91230">
                    <a:moveTo>
                      <a:pt x="44072" y="26775"/>
                    </a:moveTo>
                    <a:cubicBezTo>
                      <a:pt x="44072" y="9096"/>
                      <a:pt x="36519" y="0"/>
                      <a:pt x="21022" y="0"/>
                    </a:cubicBezTo>
                    <a:lnTo>
                      <a:pt x="0" y="0"/>
                    </a:lnTo>
                    <a:lnTo>
                      <a:pt x="0" y="91230"/>
                    </a:lnTo>
                    <a:lnTo>
                      <a:pt x="13059" y="91230"/>
                    </a:lnTo>
                    <a:lnTo>
                      <a:pt x="13059" y="52283"/>
                    </a:lnTo>
                    <a:lnTo>
                      <a:pt x="20888" y="52283"/>
                    </a:lnTo>
                    <a:lnTo>
                      <a:pt x="33052" y="91230"/>
                    </a:lnTo>
                    <a:lnTo>
                      <a:pt x="46901" y="91230"/>
                    </a:lnTo>
                    <a:lnTo>
                      <a:pt x="32775" y="49597"/>
                    </a:lnTo>
                    <a:cubicBezTo>
                      <a:pt x="41129" y="44977"/>
                      <a:pt x="44072" y="37281"/>
                      <a:pt x="44072" y="26775"/>
                    </a:cubicBezTo>
                    <a:close/>
                    <a:moveTo>
                      <a:pt x="20498" y="40738"/>
                    </a:moveTo>
                    <a:lnTo>
                      <a:pt x="13059" y="40738"/>
                    </a:lnTo>
                    <a:lnTo>
                      <a:pt x="13059" y="12297"/>
                    </a:lnTo>
                    <a:lnTo>
                      <a:pt x="19850" y="12297"/>
                    </a:lnTo>
                    <a:cubicBezTo>
                      <a:pt x="29480" y="12297"/>
                      <a:pt x="31013" y="17297"/>
                      <a:pt x="31013" y="26518"/>
                    </a:cubicBezTo>
                    <a:cubicBezTo>
                      <a:pt x="31013" y="35605"/>
                      <a:pt x="29585" y="40738"/>
                      <a:pt x="20498" y="40738"/>
                    </a:cubicBezTo>
                    <a:close/>
                  </a:path>
                </a:pathLst>
              </a:custGeom>
              <a:solidFill>
                <a:srgbClr val="001D3D"/>
              </a:solidFill>
              <a:ln w="9525" cap="flat">
                <a:noFill/>
                <a:prstDash val="solid"/>
                <a:miter/>
              </a:ln>
            </p:spPr>
            <p:txBody>
              <a:bodyPr rtlCol="0" anchor="ctr"/>
              <a:lstStyle/>
              <a:p>
                <a:endParaRPr lang="en-GB" sz="1263"/>
              </a:p>
            </p:txBody>
          </p:sp>
          <p:sp>
            <p:nvSpPr>
              <p:cNvPr id="82" name="Freihandform: Form 81">
                <a:extLst>
                  <a:ext uri="{FF2B5EF4-FFF2-40B4-BE49-F238E27FC236}">
                    <a16:creationId xmlns:a16="http://schemas.microsoft.com/office/drawing/2014/main" id="{14A87D86-139E-4A60-BD7D-6D0805ED15BD}"/>
                  </a:ext>
                </a:extLst>
              </p:cNvPr>
              <p:cNvSpPr/>
              <p:nvPr/>
            </p:nvSpPr>
            <p:spPr>
              <a:xfrm>
                <a:off x="4620697" y="5825750"/>
                <a:ext cx="43834" cy="92782"/>
              </a:xfrm>
              <a:custGeom>
                <a:avLst/>
                <a:gdLst>
                  <a:gd name="connsiteX0" fmla="*/ 21908 w 43834"/>
                  <a:gd name="connsiteY0" fmla="*/ 0 h 92782"/>
                  <a:gd name="connsiteX1" fmla="*/ 0 w 43834"/>
                  <a:gd name="connsiteY1" fmla="*/ 22298 h 92782"/>
                  <a:gd name="connsiteX2" fmla="*/ 0 w 43834"/>
                  <a:gd name="connsiteY2" fmla="*/ 70485 h 92782"/>
                  <a:gd name="connsiteX3" fmla="*/ 21908 w 43834"/>
                  <a:gd name="connsiteY3" fmla="*/ 92783 h 92782"/>
                  <a:gd name="connsiteX4" fmla="*/ 43834 w 43834"/>
                  <a:gd name="connsiteY4" fmla="*/ 70485 h 92782"/>
                  <a:gd name="connsiteX5" fmla="*/ 43834 w 43834"/>
                  <a:gd name="connsiteY5" fmla="*/ 41777 h 92782"/>
                  <a:gd name="connsiteX6" fmla="*/ 20374 w 43834"/>
                  <a:gd name="connsiteY6" fmla="*/ 41777 h 92782"/>
                  <a:gd name="connsiteX7" fmla="*/ 20374 w 43834"/>
                  <a:gd name="connsiteY7" fmla="*/ 53311 h 92782"/>
                  <a:gd name="connsiteX8" fmla="*/ 30766 w 43834"/>
                  <a:gd name="connsiteY8" fmla="*/ 53311 h 92782"/>
                  <a:gd name="connsiteX9" fmla="*/ 30766 w 43834"/>
                  <a:gd name="connsiteY9" fmla="*/ 70485 h 92782"/>
                  <a:gd name="connsiteX10" fmla="*/ 21908 w 43834"/>
                  <a:gd name="connsiteY10" fmla="*/ 79705 h 92782"/>
                  <a:gd name="connsiteX11" fmla="*/ 13087 w 43834"/>
                  <a:gd name="connsiteY11" fmla="*/ 70485 h 92782"/>
                  <a:gd name="connsiteX12" fmla="*/ 13087 w 43834"/>
                  <a:gd name="connsiteY12" fmla="*/ 22298 h 92782"/>
                  <a:gd name="connsiteX13" fmla="*/ 21908 w 43834"/>
                  <a:gd name="connsiteY13" fmla="*/ 13068 h 92782"/>
                  <a:gd name="connsiteX14" fmla="*/ 30766 w 43834"/>
                  <a:gd name="connsiteY14" fmla="*/ 22298 h 92782"/>
                  <a:gd name="connsiteX15" fmla="*/ 30766 w 43834"/>
                  <a:gd name="connsiteY15" fmla="*/ 26899 h 92782"/>
                  <a:gd name="connsiteX16" fmla="*/ 43834 w 43834"/>
                  <a:gd name="connsiteY16" fmla="*/ 26899 h 92782"/>
                  <a:gd name="connsiteX17" fmla="*/ 43834 w 43834"/>
                  <a:gd name="connsiteY17" fmla="*/ 22298 h 92782"/>
                  <a:gd name="connsiteX18" fmla="*/ 21908 w 43834"/>
                  <a:gd name="connsiteY18" fmla="*/ 0 h 9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834" h="92782">
                    <a:moveTo>
                      <a:pt x="21908" y="0"/>
                    </a:moveTo>
                    <a:cubicBezTo>
                      <a:pt x="11287" y="0"/>
                      <a:pt x="0" y="7429"/>
                      <a:pt x="0" y="22298"/>
                    </a:cubicBezTo>
                    <a:lnTo>
                      <a:pt x="0" y="70485"/>
                    </a:lnTo>
                    <a:cubicBezTo>
                      <a:pt x="0" y="85344"/>
                      <a:pt x="11287" y="92783"/>
                      <a:pt x="21908" y="92783"/>
                    </a:cubicBezTo>
                    <a:cubicBezTo>
                      <a:pt x="32556" y="92783"/>
                      <a:pt x="43834" y="85344"/>
                      <a:pt x="43834" y="70485"/>
                    </a:cubicBezTo>
                    <a:lnTo>
                      <a:pt x="43834" y="41777"/>
                    </a:lnTo>
                    <a:lnTo>
                      <a:pt x="20374" y="41777"/>
                    </a:lnTo>
                    <a:lnTo>
                      <a:pt x="20374" y="53311"/>
                    </a:lnTo>
                    <a:lnTo>
                      <a:pt x="30766" y="53311"/>
                    </a:lnTo>
                    <a:lnTo>
                      <a:pt x="30766" y="70485"/>
                    </a:lnTo>
                    <a:cubicBezTo>
                      <a:pt x="30766" y="76752"/>
                      <a:pt x="26670" y="79705"/>
                      <a:pt x="21908" y="79705"/>
                    </a:cubicBezTo>
                    <a:cubicBezTo>
                      <a:pt x="17174" y="79705"/>
                      <a:pt x="13087" y="76752"/>
                      <a:pt x="13087" y="70485"/>
                    </a:cubicBezTo>
                    <a:lnTo>
                      <a:pt x="13087" y="22298"/>
                    </a:lnTo>
                    <a:cubicBezTo>
                      <a:pt x="13087" y="16021"/>
                      <a:pt x="17174" y="13068"/>
                      <a:pt x="21908" y="13068"/>
                    </a:cubicBezTo>
                    <a:cubicBezTo>
                      <a:pt x="26670" y="13068"/>
                      <a:pt x="30766" y="16021"/>
                      <a:pt x="30766" y="22298"/>
                    </a:cubicBezTo>
                    <a:lnTo>
                      <a:pt x="30766" y="26899"/>
                    </a:lnTo>
                    <a:lnTo>
                      <a:pt x="43834" y="26899"/>
                    </a:lnTo>
                    <a:lnTo>
                      <a:pt x="43834" y="22298"/>
                    </a:lnTo>
                    <a:cubicBezTo>
                      <a:pt x="43834" y="7429"/>
                      <a:pt x="32556" y="0"/>
                      <a:pt x="21908" y="0"/>
                    </a:cubicBezTo>
                    <a:close/>
                  </a:path>
                </a:pathLst>
              </a:custGeom>
              <a:solidFill>
                <a:srgbClr val="001D3D"/>
              </a:solidFill>
              <a:ln w="9525" cap="flat">
                <a:noFill/>
                <a:prstDash val="solid"/>
                <a:miter/>
              </a:ln>
            </p:spPr>
            <p:txBody>
              <a:bodyPr rtlCol="0" anchor="ctr"/>
              <a:lstStyle/>
              <a:p>
                <a:endParaRPr lang="en-GB" sz="1263"/>
              </a:p>
            </p:txBody>
          </p:sp>
          <p:sp>
            <p:nvSpPr>
              <p:cNvPr id="83" name="Freihandform: Form 82">
                <a:extLst>
                  <a:ext uri="{FF2B5EF4-FFF2-40B4-BE49-F238E27FC236}">
                    <a16:creationId xmlns:a16="http://schemas.microsoft.com/office/drawing/2014/main" id="{916514F9-26B0-4461-BC28-999F575F32A7}"/>
                  </a:ext>
                </a:extLst>
              </p:cNvPr>
              <p:cNvSpPr/>
              <p:nvPr/>
            </p:nvSpPr>
            <p:spPr>
              <a:xfrm>
                <a:off x="4878025" y="5826512"/>
                <a:ext cx="13059" cy="91240"/>
              </a:xfrm>
              <a:custGeom>
                <a:avLst/>
                <a:gdLst>
                  <a:gd name="connsiteX0" fmla="*/ 0 w 13059"/>
                  <a:gd name="connsiteY0" fmla="*/ 0 h 91240"/>
                  <a:gd name="connsiteX1" fmla="*/ 13060 w 13059"/>
                  <a:gd name="connsiteY1" fmla="*/ 0 h 91240"/>
                  <a:gd name="connsiteX2" fmla="*/ 13060 w 13059"/>
                  <a:gd name="connsiteY2" fmla="*/ 91241 h 91240"/>
                  <a:gd name="connsiteX3" fmla="*/ 0 w 13059"/>
                  <a:gd name="connsiteY3" fmla="*/ 91241 h 91240"/>
                </a:gdLst>
                <a:ahLst/>
                <a:cxnLst>
                  <a:cxn ang="0">
                    <a:pos x="connsiteX0" y="connsiteY0"/>
                  </a:cxn>
                  <a:cxn ang="0">
                    <a:pos x="connsiteX1" y="connsiteY1"/>
                  </a:cxn>
                  <a:cxn ang="0">
                    <a:pos x="connsiteX2" y="connsiteY2"/>
                  </a:cxn>
                  <a:cxn ang="0">
                    <a:pos x="connsiteX3" y="connsiteY3"/>
                  </a:cxn>
                </a:cxnLst>
                <a:rect l="l" t="t" r="r" b="b"/>
                <a:pathLst>
                  <a:path w="13059" h="91240">
                    <a:moveTo>
                      <a:pt x="0" y="0"/>
                    </a:moveTo>
                    <a:lnTo>
                      <a:pt x="13060" y="0"/>
                    </a:lnTo>
                    <a:lnTo>
                      <a:pt x="13060" y="91241"/>
                    </a:lnTo>
                    <a:lnTo>
                      <a:pt x="0" y="91241"/>
                    </a:lnTo>
                    <a:close/>
                  </a:path>
                </a:pathLst>
              </a:custGeom>
              <a:solidFill>
                <a:srgbClr val="001D3D"/>
              </a:solidFill>
              <a:ln w="9525" cap="flat">
                <a:noFill/>
                <a:prstDash val="solid"/>
                <a:miter/>
              </a:ln>
            </p:spPr>
            <p:txBody>
              <a:bodyPr rtlCol="0" anchor="ctr"/>
              <a:lstStyle/>
              <a:p>
                <a:endParaRPr lang="en-GB" sz="1263"/>
              </a:p>
            </p:txBody>
          </p:sp>
          <p:sp>
            <p:nvSpPr>
              <p:cNvPr id="84" name="Freihandform: Form 83">
                <a:extLst>
                  <a:ext uri="{FF2B5EF4-FFF2-40B4-BE49-F238E27FC236}">
                    <a16:creationId xmlns:a16="http://schemas.microsoft.com/office/drawing/2014/main" id="{AA920222-8EF4-49CE-9F4A-5D4ACD1B64D9}"/>
                  </a:ext>
                </a:extLst>
              </p:cNvPr>
              <p:cNvSpPr/>
              <p:nvPr/>
            </p:nvSpPr>
            <p:spPr>
              <a:xfrm>
                <a:off x="4753143" y="5826521"/>
                <a:ext cx="38966" cy="91230"/>
              </a:xfrm>
              <a:custGeom>
                <a:avLst/>
                <a:gdLst>
                  <a:gd name="connsiteX0" fmla="*/ 0 w 38966"/>
                  <a:gd name="connsiteY0" fmla="*/ 91230 h 91230"/>
                  <a:gd name="connsiteX1" fmla="*/ 38967 w 38966"/>
                  <a:gd name="connsiteY1" fmla="*/ 91230 h 91230"/>
                  <a:gd name="connsiteX2" fmla="*/ 38967 w 38966"/>
                  <a:gd name="connsiteY2" fmla="*/ 78162 h 91230"/>
                  <a:gd name="connsiteX3" fmla="*/ 13078 w 38966"/>
                  <a:gd name="connsiteY3" fmla="*/ 78162 h 91230"/>
                  <a:gd name="connsiteX4" fmla="*/ 13078 w 38966"/>
                  <a:gd name="connsiteY4" fmla="*/ 51387 h 91230"/>
                  <a:gd name="connsiteX5" fmla="*/ 35633 w 38966"/>
                  <a:gd name="connsiteY5" fmla="*/ 51387 h 91230"/>
                  <a:gd name="connsiteX6" fmla="*/ 35633 w 38966"/>
                  <a:gd name="connsiteY6" fmla="*/ 39091 h 91230"/>
                  <a:gd name="connsiteX7" fmla="*/ 13078 w 38966"/>
                  <a:gd name="connsiteY7" fmla="*/ 39091 h 91230"/>
                  <a:gd name="connsiteX8" fmla="*/ 13078 w 38966"/>
                  <a:gd name="connsiteY8" fmla="*/ 12297 h 91230"/>
                  <a:gd name="connsiteX9" fmla="*/ 38967 w 38966"/>
                  <a:gd name="connsiteY9" fmla="*/ 12297 h 91230"/>
                  <a:gd name="connsiteX10" fmla="*/ 38967 w 38966"/>
                  <a:gd name="connsiteY10" fmla="*/ 0 h 91230"/>
                  <a:gd name="connsiteX11" fmla="*/ 0 w 38966"/>
                  <a:gd name="connsiteY11" fmla="*/ 0 h 91230"/>
                  <a:gd name="connsiteX12" fmla="*/ 0 w 38966"/>
                  <a:gd name="connsiteY12" fmla="*/ 91230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66" h="91230">
                    <a:moveTo>
                      <a:pt x="0" y="91230"/>
                    </a:moveTo>
                    <a:lnTo>
                      <a:pt x="38967" y="91230"/>
                    </a:lnTo>
                    <a:lnTo>
                      <a:pt x="38967" y="78162"/>
                    </a:lnTo>
                    <a:lnTo>
                      <a:pt x="13078" y="78162"/>
                    </a:lnTo>
                    <a:lnTo>
                      <a:pt x="13078" y="51387"/>
                    </a:lnTo>
                    <a:lnTo>
                      <a:pt x="35633" y="51387"/>
                    </a:lnTo>
                    <a:lnTo>
                      <a:pt x="35633" y="39091"/>
                    </a:lnTo>
                    <a:lnTo>
                      <a:pt x="13078" y="39091"/>
                    </a:lnTo>
                    <a:lnTo>
                      <a:pt x="13078" y="12297"/>
                    </a:lnTo>
                    <a:lnTo>
                      <a:pt x="38967" y="12297"/>
                    </a:lnTo>
                    <a:lnTo>
                      <a:pt x="38967" y="0"/>
                    </a:lnTo>
                    <a:lnTo>
                      <a:pt x="0" y="0"/>
                    </a:lnTo>
                    <a:lnTo>
                      <a:pt x="0" y="91230"/>
                    </a:lnTo>
                    <a:close/>
                  </a:path>
                </a:pathLst>
              </a:custGeom>
              <a:solidFill>
                <a:srgbClr val="001D3D"/>
              </a:solidFill>
              <a:ln w="9525" cap="flat">
                <a:noFill/>
                <a:prstDash val="solid"/>
                <a:miter/>
              </a:ln>
            </p:spPr>
            <p:txBody>
              <a:bodyPr rtlCol="0" anchor="ctr"/>
              <a:lstStyle/>
              <a:p>
                <a:endParaRPr lang="en-GB" sz="1263"/>
              </a:p>
            </p:txBody>
          </p:sp>
          <p:sp>
            <p:nvSpPr>
              <p:cNvPr id="85" name="Freihandform: Form 84">
                <a:extLst>
                  <a:ext uri="{FF2B5EF4-FFF2-40B4-BE49-F238E27FC236}">
                    <a16:creationId xmlns:a16="http://schemas.microsoft.com/office/drawing/2014/main" id="{A4C365A9-62A9-4B7A-81B7-DF4EBCD75F8B}"/>
                  </a:ext>
                </a:extLst>
              </p:cNvPr>
              <p:cNvSpPr/>
              <p:nvPr/>
            </p:nvSpPr>
            <p:spPr>
              <a:xfrm>
                <a:off x="5035264" y="5826521"/>
                <a:ext cx="43338" cy="91230"/>
              </a:xfrm>
              <a:custGeom>
                <a:avLst/>
                <a:gdLst>
                  <a:gd name="connsiteX0" fmla="*/ 0 w 43338"/>
                  <a:gd name="connsiteY0" fmla="*/ 12297 h 91230"/>
                  <a:gd name="connsiteX1" fmla="*/ 15135 w 43338"/>
                  <a:gd name="connsiteY1" fmla="*/ 12297 h 91230"/>
                  <a:gd name="connsiteX2" fmla="*/ 15135 w 43338"/>
                  <a:gd name="connsiteY2" fmla="*/ 91230 h 91230"/>
                  <a:gd name="connsiteX3" fmla="*/ 28204 w 43338"/>
                  <a:gd name="connsiteY3" fmla="*/ 91230 h 91230"/>
                  <a:gd name="connsiteX4" fmla="*/ 28204 w 43338"/>
                  <a:gd name="connsiteY4" fmla="*/ 12297 h 91230"/>
                  <a:gd name="connsiteX5" fmla="*/ 43339 w 43338"/>
                  <a:gd name="connsiteY5" fmla="*/ 12297 h 91230"/>
                  <a:gd name="connsiteX6" fmla="*/ 43339 w 43338"/>
                  <a:gd name="connsiteY6" fmla="*/ 0 h 91230"/>
                  <a:gd name="connsiteX7" fmla="*/ 0 w 43338"/>
                  <a:gd name="connsiteY7" fmla="*/ 0 h 91230"/>
                  <a:gd name="connsiteX8" fmla="*/ 0 w 43338"/>
                  <a:gd name="connsiteY8" fmla="*/ 12297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38" h="91230">
                    <a:moveTo>
                      <a:pt x="0" y="12297"/>
                    </a:moveTo>
                    <a:lnTo>
                      <a:pt x="15135" y="12297"/>
                    </a:lnTo>
                    <a:lnTo>
                      <a:pt x="15135" y="91230"/>
                    </a:lnTo>
                    <a:lnTo>
                      <a:pt x="28204" y="91230"/>
                    </a:lnTo>
                    <a:lnTo>
                      <a:pt x="28204" y="12297"/>
                    </a:lnTo>
                    <a:lnTo>
                      <a:pt x="43339" y="12297"/>
                    </a:lnTo>
                    <a:lnTo>
                      <a:pt x="43339" y="0"/>
                    </a:lnTo>
                    <a:lnTo>
                      <a:pt x="0" y="0"/>
                    </a:lnTo>
                    <a:lnTo>
                      <a:pt x="0" y="12297"/>
                    </a:lnTo>
                    <a:close/>
                  </a:path>
                </a:pathLst>
              </a:custGeom>
              <a:solidFill>
                <a:srgbClr val="001D3D"/>
              </a:solidFill>
              <a:ln w="9525" cap="flat">
                <a:noFill/>
                <a:prstDash val="solid"/>
                <a:miter/>
              </a:ln>
            </p:spPr>
            <p:txBody>
              <a:bodyPr rtlCol="0" anchor="ctr"/>
              <a:lstStyle/>
              <a:p>
                <a:endParaRPr lang="en-GB" sz="1263"/>
              </a:p>
            </p:txBody>
          </p:sp>
          <p:sp>
            <p:nvSpPr>
              <p:cNvPr id="86" name="Freihandform: Form 85">
                <a:extLst>
                  <a:ext uri="{FF2B5EF4-FFF2-40B4-BE49-F238E27FC236}">
                    <a16:creationId xmlns:a16="http://schemas.microsoft.com/office/drawing/2014/main" id="{9458AB35-D787-431B-A739-93396DAA7043}"/>
                  </a:ext>
                </a:extLst>
              </p:cNvPr>
              <p:cNvSpPr/>
              <p:nvPr/>
            </p:nvSpPr>
            <p:spPr>
              <a:xfrm>
                <a:off x="4915010" y="5826521"/>
                <a:ext cx="38966" cy="91230"/>
              </a:xfrm>
              <a:custGeom>
                <a:avLst/>
                <a:gdLst>
                  <a:gd name="connsiteX0" fmla="*/ 0 w 38966"/>
                  <a:gd name="connsiteY0" fmla="*/ 91230 h 91230"/>
                  <a:gd name="connsiteX1" fmla="*/ 38967 w 38966"/>
                  <a:gd name="connsiteY1" fmla="*/ 91230 h 91230"/>
                  <a:gd name="connsiteX2" fmla="*/ 38967 w 38966"/>
                  <a:gd name="connsiteY2" fmla="*/ 78162 h 91230"/>
                  <a:gd name="connsiteX3" fmla="*/ 13097 w 38966"/>
                  <a:gd name="connsiteY3" fmla="*/ 78162 h 91230"/>
                  <a:gd name="connsiteX4" fmla="*/ 13097 w 38966"/>
                  <a:gd name="connsiteY4" fmla="*/ 51387 h 91230"/>
                  <a:gd name="connsiteX5" fmla="*/ 35643 w 38966"/>
                  <a:gd name="connsiteY5" fmla="*/ 51387 h 91230"/>
                  <a:gd name="connsiteX6" fmla="*/ 35643 w 38966"/>
                  <a:gd name="connsiteY6" fmla="*/ 39091 h 91230"/>
                  <a:gd name="connsiteX7" fmla="*/ 13097 w 38966"/>
                  <a:gd name="connsiteY7" fmla="*/ 39091 h 91230"/>
                  <a:gd name="connsiteX8" fmla="*/ 13097 w 38966"/>
                  <a:gd name="connsiteY8" fmla="*/ 12297 h 91230"/>
                  <a:gd name="connsiteX9" fmla="*/ 38967 w 38966"/>
                  <a:gd name="connsiteY9" fmla="*/ 12297 h 91230"/>
                  <a:gd name="connsiteX10" fmla="*/ 38967 w 38966"/>
                  <a:gd name="connsiteY10" fmla="*/ 0 h 91230"/>
                  <a:gd name="connsiteX11" fmla="*/ 0 w 38966"/>
                  <a:gd name="connsiteY11" fmla="*/ 0 h 91230"/>
                  <a:gd name="connsiteX12" fmla="*/ 0 w 38966"/>
                  <a:gd name="connsiteY12" fmla="*/ 91230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66" h="91230">
                    <a:moveTo>
                      <a:pt x="0" y="91230"/>
                    </a:moveTo>
                    <a:lnTo>
                      <a:pt x="38967" y="91230"/>
                    </a:lnTo>
                    <a:lnTo>
                      <a:pt x="38967" y="78162"/>
                    </a:lnTo>
                    <a:lnTo>
                      <a:pt x="13097" y="78162"/>
                    </a:lnTo>
                    <a:lnTo>
                      <a:pt x="13097" y="51387"/>
                    </a:lnTo>
                    <a:lnTo>
                      <a:pt x="35643" y="51387"/>
                    </a:lnTo>
                    <a:lnTo>
                      <a:pt x="35643" y="39091"/>
                    </a:lnTo>
                    <a:lnTo>
                      <a:pt x="13097" y="39091"/>
                    </a:lnTo>
                    <a:lnTo>
                      <a:pt x="13097" y="12297"/>
                    </a:lnTo>
                    <a:lnTo>
                      <a:pt x="38967" y="12297"/>
                    </a:lnTo>
                    <a:lnTo>
                      <a:pt x="38967" y="0"/>
                    </a:lnTo>
                    <a:lnTo>
                      <a:pt x="0" y="0"/>
                    </a:lnTo>
                    <a:lnTo>
                      <a:pt x="0" y="91230"/>
                    </a:lnTo>
                    <a:close/>
                  </a:path>
                </a:pathLst>
              </a:custGeom>
              <a:solidFill>
                <a:srgbClr val="001D3D"/>
              </a:solidFill>
              <a:ln w="9525" cap="flat">
                <a:noFill/>
                <a:prstDash val="solid"/>
                <a:miter/>
              </a:ln>
            </p:spPr>
            <p:txBody>
              <a:bodyPr rtlCol="0" anchor="ctr"/>
              <a:lstStyle/>
              <a:p>
                <a:endParaRPr lang="en-GB" sz="1263"/>
              </a:p>
            </p:txBody>
          </p:sp>
          <p:sp>
            <p:nvSpPr>
              <p:cNvPr id="87" name="Freihandform: Form 86">
                <a:extLst>
                  <a:ext uri="{FF2B5EF4-FFF2-40B4-BE49-F238E27FC236}">
                    <a16:creationId xmlns:a16="http://schemas.microsoft.com/office/drawing/2014/main" id="{95D9D316-9518-4390-A054-39B638612B7E}"/>
                  </a:ext>
                </a:extLst>
              </p:cNvPr>
              <p:cNvSpPr/>
              <p:nvPr/>
            </p:nvSpPr>
            <p:spPr>
              <a:xfrm>
                <a:off x="5093023" y="5825750"/>
                <a:ext cx="44843" cy="92782"/>
              </a:xfrm>
              <a:custGeom>
                <a:avLst/>
                <a:gdLst>
                  <a:gd name="connsiteX0" fmla="*/ 23051 w 44843"/>
                  <a:gd name="connsiteY0" fmla="*/ 0 h 92782"/>
                  <a:gd name="connsiteX1" fmla="*/ 648 w 44843"/>
                  <a:gd name="connsiteY1" fmla="*/ 24994 h 92782"/>
                  <a:gd name="connsiteX2" fmla="*/ 14869 w 44843"/>
                  <a:gd name="connsiteY2" fmla="*/ 48435 h 92782"/>
                  <a:gd name="connsiteX3" fmla="*/ 24222 w 44843"/>
                  <a:gd name="connsiteY3" fmla="*/ 52283 h 92782"/>
                  <a:gd name="connsiteX4" fmla="*/ 31775 w 44843"/>
                  <a:gd name="connsiteY4" fmla="*/ 66122 h 92782"/>
                  <a:gd name="connsiteX5" fmla="*/ 22298 w 44843"/>
                  <a:gd name="connsiteY5" fmla="*/ 79705 h 92782"/>
                  <a:gd name="connsiteX6" fmla="*/ 13068 w 44843"/>
                  <a:gd name="connsiteY6" fmla="*/ 70352 h 92782"/>
                  <a:gd name="connsiteX7" fmla="*/ 13068 w 44843"/>
                  <a:gd name="connsiteY7" fmla="*/ 66265 h 92782"/>
                  <a:gd name="connsiteX8" fmla="*/ 0 w 44843"/>
                  <a:gd name="connsiteY8" fmla="*/ 66265 h 92782"/>
                  <a:gd name="connsiteX9" fmla="*/ 0 w 44843"/>
                  <a:gd name="connsiteY9" fmla="*/ 71114 h 92782"/>
                  <a:gd name="connsiteX10" fmla="*/ 22298 w 44843"/>
                  <a:gd name="connsiteY10" fmla="*/ 92783 h 92782"/>
                  <a:gd name="connsiteX11" fmla="*/ 44844 w 44843"/>
                  <a:gd name="connsiteY11" fmla="*/ 65999 h 92782"/>
                  <a:gd name="connsiteX12" fmla="*/ 31147 w 44843"/>
                  <a:gd name="connsiteY12" fmla="*/ 41005 h 92782"/>
                  <a:gd name="connsiteX13" fmla="*/ 21146 w 44843"/>
                  <a:gd name="connsiteY13" fmla="*/ 37033 h 92782"/>
                  <a:gd name="connsiteX14" fmla="*/ 13726 w 44843"/>
                  <a:gd name="connsiteY14" fmla="*/ 24860 h 92782"/>
                  <a:gd name="connsiteX15" fmla="*/ 22565 w 44843"/>
                  <a:gd name="connsiteY15" fmla="*/ 13068 h 92782"/>
                  <a:gd name="connsiteX16" fmla="*/ 31775 w 44843"/>
                  <a:gd name="connsiteY16" fmla="*/ 24089 h 92782"/>
                  <a:gd name="connsiteX17" fmla="*/ 31775 w 44843"/>
                  <a:gd name="connsiteY17" fmla="*/ 27041 h 92782"/>
                  <a:gd name="connsiteX18" fmla="*/ 44844 w 44843"/>
                  <a:gd name="connsiteY18" fmla="*/ 27041 h 92782"/>
                  <a:gd name="connsiteX19" fmla="*/ 44844 w 44843"/>
                  <a:gd name="connsiteY19" fmla="*/ 20622 h 92782"/>
                  <a:gd name="connsiteX20" fmla="*/ 23051 w 44843"/>
                  <a:gd name="connsiteY20" fmla="*/ 0 h 9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4843" h="92782">
                    <a:moveTo>
                      <a:pt x="23051" y="0"/>
                    </a:moveTo>
                    <a:cubicBezTo>
                      <a:pt x="8077" y="0"/>
                      <a:pt x="648" y="11144"/>
                      <a:pt x="648" y="24994"/>
                    </a:cubicBezTo>
                    <a:cubicBezTo>
                      <a:pt x="648" y="36376"/>
                      <a:pt x="3591" y="43825"/>
                      <a:pt x="14869" y="48435"/>
                    </a:cubicBezTo>
                    <a:lnTo>
                      <a:pt x="24222" y="52283"/>
                    </a:lnTo>
                    <a:cubicBezTo>
                      <a:pt x="30632" y="54845"/>
                      <a:pt x="31775" y="56388"/>
                      <a:pt x="31775" y="66122"/>
                    </a:cubicBezTo>
                    <a:cubicBezTo>
                      <a:pt x="31775" y="74457"/>
                      <a:pt x="31147" y="79705"/>
                      <a:pt x="22298" y="79705"/>
                    </a:cubicBezTo>
                    <a:cubicBezTo>
                      <a:pt x="15630" y="79705"/>
                      <a:pt x="13068" y="75086"/>
                      <a:pt x="13068" y="70352"/>
                    </a:cubicBezTo>
                    <a:lnTo>
                      <a:pt x="13068" y="66265"/>
                    </a:lnTo>
                    <a:lnTo>
                      <a:pt x="0" y="66265"/>
                    </a:lnTo>
                    <a:lnTo>
                      <a:pt x="0" y="71114"/>
                    </a:lnTo>
                    <a:cubicBezTo>
                      <a:pt x="0" y="83420"/>
                      <a:pt x="9611" y="92783"/>
                      <a:pt x="22298" y="92783"/>
                    </a:cubicBezTo>
                    <a:cubicBezTo>
                      <a:pt x="39205" y="92783"/>
                      <a:pt x="44844" y="81372"/>
                      <a:pt x="44844" y="65999"/>
                    </a:cubicBezTo>
                    <a:cubicBezTo>
                      <a:pt x="44844" y="52664"/>
                      <a:pt x="42672" y="45368"/>
                      <a:pt x="31147" y="41005"/>
                    </a:cubicBezTo>
                    <a:lnTo>
                      <a:pt x="21146" y="37033"/>
                    </a:lnTo>
                    <a:cubicBezTo>
                      <a:pt x="14354" y="34347"/>
                      <a:pt x="13726" y="31918"/>
                      <a:pt x="13726" y="24860"/>
                    </a:cubicBezTo>
                    <a:cubicBezTo>
                      <a:pt x="13726" y="18850"/>
                      <a:pt x="15373" y="13068"/>
                      <a:pt x="22565" y="13068"/>
                    </a:cubicBezTo>
                    <a:cubicBezTo>
                      <a:pt x="29223" y="13068"/>
                      <a:pt x="31775" y="18069"/>
                      <a:pt x="31775" y="24089"/>
                    </a:cubicBezTo>
                    <a:lnTo>
                      <a:pt x="31775" y="27041"/>
                    </a:lnTo>
                    <a:lnTo>
                      <a:pt x="44844" y="27041"/>
                    </a:lnTo>
                    <a:lnTo>
                      <a:pt x="44844" y="20622"/>
                    </a:lnTo>
                    <a:cubicBezTo>
                      <a:pt x="44844" y="10496"/>
                      <a:pt x="36148" y="0"/>
                      <a:pt x="23051" y="0"/>
                    </a:cubicBezTo>
                    <a:close/>
                  </a:path>
                </a:pathLst>
              </a:custGeom>
              <a:solidFill>
                <a:srgbClr val="001D3D"/>
              </a:solidFill>
              <a:ln w="9525" cap="flat">
                <a:noFill/>
                <a:prstDash val="solid"/>
                <a:miter/>
              </a:ln>
            </p:spPr>
            <p:txBody>
              <a:bodyPr rtlCol="0" anchor="ctr"/>
              <a:lstStyle/>
              <a:p>
                <a:endParaRPr lang="en-GB" sz="1263"/>
              </a:p>
            </p:txBody>
          </p:sp>
          <p:sp>
            <p:nvSpPr>
              <p:cNvPr id="88" name="Freihandform: Form 87">
                <a:extLst>
                  <a:ext uri="{FF2B5EF4-FFF2-40B4-BE49-F238E27FC236}">
                    <a16:creationId xmlns:a16="http://schemas.microsoft.com/office/drawing/2014/main" id="{C63EE374-4037-4220-BF71-AABC4B806EDB}"/>
                  </a:ext>
                </a:extLst>
              </p:cNvPr>
              <p:cNvSpPr/>
              <p:nvPr/>
            </p:nvSpPr>
            <p:spPr>
              <a:xfrm>
                <a:off x="4973170" y="5826521"/>
                <a:ext cx="45615" cy="91230"/>
              </a:xfrm>
              <a:custGeom>
                <a:avLst/>
                <a:gdLst>
                  <a:gd name="connsiteX0" fmla="*/ 32538 w 45615"/>
                  <a:gd name="connsiteY0" fmla="*/ 54959 h 91230"/>
                  <a:gd name="connsiteX1" fmla="*/ 12545 w 45615"/>
                  <a:gd name="connsiteY1" fmla="*/ 0 h 91230"/>
                  <a:gd name="connsiteX2" fmla="*/ 0 w 45615"/>
                  <a:gd name="connsiteY2" fmla="*/ 0 h 91230"/>
                  <a:gd name="connsiteX3" fmla="*/ 0 w 45615"/>
                  <a:gd name="connsiteY3" fmla="*/ 91230 h 91230"/>
                  <a:gd name="connsiteX4" fmla="*/ 13078 w 45615"/>
                  <a:gd name="connsiteY4" fmla="*/ 91230 h 91230"/>
                  <a:gd name="connsiteX5" fmla="*/ 13078 w 45615"/>
                  <a:gd name="connsiteY5" fmla="*/ 36386 h 91230"/>
                  <a:gd name="connsiteX6" fmla="*/ 33319 w 45615"/>
                  <a:gd name="connsiteY6" fmla="*/ 91230 h 91230"/>
                  <a:gd name="connsiteX7" fmla="*/ 45615 w 45615"/>
                  <a:gd name="connsiteY7" fmla="*/ 91230 h 91230"/>
                  <a:gd name="connsiteX8" fmla="*/ 45615 w 45615"/>
                  <a:gd name="connsiteY8" fmla="*/ 0 h 91230"/>
                  <a:gd name="connsiteX9" fmla="*/ 32538 w 45615"/>
                  <a:gd name="connsiteY9" fmla="*/ 0 h 91230"/>
                  <a:gd name="connsiteX10" fmla="*/ 32538 w 45615"/>
                  <a:gd name="connsiteY10" fmla="*/ 54959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615" h="91230">
                    <a:moveTo>
                      <a:pt x="32538" y="54959"/>
                    </a:moveTo>
                    <a:lnTo>
                      <a:pt x="12545" y="0"/>
                    </a:lnTo>
                    <a:lnTo>
                      <a:pt x="0" y="0"/>
                    </a:lnTo>
                    <a:lnTo>
                      <a:pt x="0" y="91230"/>
                    </a:lnTo>
                    <a:lnTo>
                      <a:pt x="13078" y="91230"/>
                    </a:lnTo>
                    <a:lnTo>
                      <a:pt x="13078" y="36386"/>
                    </a:lnTo>
                    <a:lnTo>
                      <a:pt x="33319" y="91230"/>
                    </a:lnTo>
                    <a:lnTo>
                      <a:pt x="45615" y="91230"/>
                    </a:lnTo>
                    <a:lnTo>
                      <a:pt x="45615" y="0"/>
                    </a:lnTo>
                    <a:lnTo>
                      <a:pt x="32538" y="0"/>
                    </a:lnTo>
                    <a:lnTo>
                      <a:pt x="32538" y="54959"/>
                    </a:lnTo>
                    <a:close/>
                  </a:path>
                </a:pathLst>
              </a:custGeom>
              <a:solidFill>
                <a:srgbClr val="001D3D"/>
              </a:solidFill>
              <a:ln w="9525" cap="flat">
                <a:noFill/>
                <a:prstDash val="solid"/>
                <a:miter/>
              </a:ln>
            </p:spPr>
            <p:txBody>
              <a:bodyPr rtlCol="0" anchor="ctr"/>
              <a:lstStyle/>
              <a:p>
                <a:endParaRPr lang="en-GB" sz="1263"/>
              </a:p>
            </p:txBody>
          </p:sp>
          <p:sp>
            <p:nvSpPr>
              <p:cNvPr id="89" name="Freihandform: Form 88">
                <a:extLst>
                  <a:ext uri="{FF2B5EF4-FFF2-40B4-BE49-F238E27FC236}">
                    <a16:creationId xmlns:a16="http://schemas.microsoft.com/office/drawing/2014/main" id="{F366926E-9400-4783-B441-0D490FAED53B}"/>
                  </a:ext>
                </a:extLst>
              </p:cNvPr>
              <p:cNvSpPr/>
              <p:nvPr/>
            </p:nvSpPr>
            <p:spPr>
              <a:xfrm>
                <a:off x="4552832" y="5826521"/>
                <a:ext cx="45615" cy="91230"/>
              </a:xfrm>
              <a:custGeom>
                <a:avLst/>
                <a:gdLst>
                  <a:gd name="connsiteX0" fmla="*/ 32556 w 45615"/>
                  <a:gd name="connsiteY0" fmla="*/ 54959 h 91230"/>
                  <a:gd name="connsiteX1" fmla="*/ 12563 w 45615"/>
                  <a:gd name="connsiteY1" fmla="*/ 0 h 91230"/>
                  <a:gd name="connsiteX2" fmla="*/ 0 w 45615"/>
                  <a:gd name="connsiteY2" fmla="*/ 0 h 91230"/>
                  <a:gd name="connsiteX3" fmla="*/ 0 w 45615"/>
                  <a:gd name="connsiteY3" fmla="*/ 91230 h 91230"/>
                  <a:gd name="connsiteX4" fmla="*/ 13078 w 45615"/>
                  <a:gd name="connsiteY4" fmla="*/ 91230 h 91230"/>
                  <a:gd name="connsiteX5" fmla="*/ 13078 w 45615"/>
                  <a:gd name="connsiteY5" fmla="*/ 36386 h 91230"/>
                  <a:gd name="connsiteX6" fmla="*/ 33318 w 45615"/>
                  <a:gd name="connsiteY6" fmla="*/ 91230 h 91230"/>
                  <a:gd name="connsiteX7" fmla="*/ 45615 w 45615"/>
                  <a:gd name="connsiteY7" fmla="*/ 91230 h 91230"/>
                  <a:gd name="connsiteX8" fmla="*/ 45615 w 45615"/>
                  <a:gd name="connsiteY8" fmla="*/ 0 h 91230"/>
                  <a:gd name="connsiteX9" fmla="*/ 32556 w 45615"/>
                  <a:gd name="connsiteY9" fmla="*/ 0 h 91230"/>
                  <a:gd name="connsiteX10" fmla="*/ 32556 w 45615"/>
                  <a:gd name="connsiteY10" fmla="*/ 54959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615" h="91230">
                    <a:moveTo>
                      <a:pt x="32556" y="54959"/>
                    </a:moveTo>
                    <a:lnTo>
                      <a:pt x="12563" y="0"/>
                    </a:lnTo>
                    <a:lnTo>
                      <a:pt x="0" y="0"/>
                    </a:lnTo>
                    <a:lnTo>
                      <a:pt x="0" y="91230"/>
                    </a:lnTo>
                    <a:lnTo>
                      <a:pt x="13078" y="91230"/>
                    </a:lnTo>
                    <a:lnTo>
                      <a:pt x="13078" y="36386"/>
                    </a:lnTo>
                    <a:lnTo>
                      <a:pt x="33318" y="91230"/>
                    </a:lnTo>
                    <a:lnTo>
                      <a:pt x="45615" y="91230"/>
                    </a:lnTo>
                    <a:lnTo>
                      <a:pt x="45615" y="0"/>
                    </a:lnTo>
                    <a:lnTo>
                      <a:pt x="32556" y="0"/>
                    </a:lnTo>
                    <a:lnTo>
                      <a:pt x="32556" y="54959"/>
                    </a:lnTo>
                    <a:close/>
                  </a:path>
                </a:pathLst>
              </a:custGeom>
              <a:solidFill>
                <a:srgbClr val="001D3D"/>
              </a:solidFill>
              <a:ln w="9525" cap="flat">
                <a:noFill/>
                <a:prstDash val="solid"/>
                <a:miter/>
              </a:ln>
            </p:spPr>
            <p:txBody>
              <a:bodyPr rtlCol="0" anchor="ctr"/>
              <a:lstStyle/>
              <a:p>
                <a:endParaRPr lang="en-GB" sz="1263"/>
              </a:p>
            </p:txBody>
          </p:sp>
          <p:sp>
            <p:nvSpPr>
              <p:cNvPr id="90" name="Freihandform: Form 89">
                <a:extLst>
                  <a:ext uri="{FF2B5EF4-FFF2-40B4-BE49-F238E27FC236}">
                    <a16:creationId xmlns:a16="http://schemas.microsoft.com/office/drawing/2014/main" id="{14AEB1A4-5154-4D1E-A8FD-7A80631BB6C9}"/>
                  </a:ext>
                </a:extLst>
              </p:cNvPr>
              <p:cNvSpPr/>
              <p:nvPr/>
            </p:nvSpPr>
            <p:spPr>
              <a:xfrm>
                <a:off x="3980608" y="5826521"/>
                <a:ext cx="42281" cy="91230"/>
              </a:xfrm>
              <a:custGeom>
                <a:avLst/>
                <a:gdLst>
                  <a:gd name="connsiteX0" fmla="*/ 19088 w 42281"/>
                  <a:gd name="connsiteY0" fmla="*/ 0 h 91230"/>
                  <a:gd name="connsiteX1" fmla="*/ 0 w 42281"/>
                  <a:gd name="connsiteY1" fmla="*/ 0 h 91230"/>
                  <a:gd name="connsiteX2" fmla="*/ 0 w 42281"/>
                  <a:gd name="connsiteY2" fmla="*/ 91230 h 91230"/>
                  <a:gd name="connsiteX3" fmla="*/ 17793 w 42281"/>
                  <a:gd name="connsiteY3" fmla="*/ 91230 h 91230"/>
                  <a:gd name="connsiteX4" fmla="*/ 42282 w 42281"/>
                  <a:gd name="connsiteY4" fmla="*/ 66370 h 91230"/>
                  <a:gd name="connsiteX5" fmla="*/ 42282 w 42281"/>
                  <a:gd name="connsiteY5" fmla="*/ 61255 h 91230"/>
                  <a:gd name="connsiteX6" fmla="*/ 33309 w 42281"/>
                  <a:gd name="connsiteY6" fmla="*/ 43320 h 91230"/>
                  <a:gd name="connsiteX7" fmla="*/ 42282 w 42281"/>
                  <a:gd name="connsiteY7" fmla="*/ 26384 h 91230"/>
                  <a:gd name="connsiteX8" fmla="*/ 42282 w 42281"/>
                  <a:gd name="connsiteY8" fmla="*/ 23060 h 91230"/>
                  <a:gd name="connsiteX9" fmla="*/ 19088 w 42281"/>
                  <a:gd name="connsiteY9" fmla="*/ 0 h 91230"/>
                  <a:gd name="connsiteX10" fmla="*/ 18707 w 42281"/>
                  <a:gd name="connsiteY10" fmla="*/ 78162 h 91230"/>
                  <a:gd name="connsiteX11" fmla="*/ 13049 w 42281"/>
                  <a:gd name="connsiteY11" fmla="*/ 78162 h 91230"/>
                  <a:gd name="connsiteX12" fmla="*/ 13049 w 42281"/>
                  <a:gd name="connsiteY12" fmla="*/ 48949 h 91230"/>
                  <a:gd name="connsiteX13" fmla="*/ 18841 w 42281"/>
                  <a:gd name="connsiteY13" fmla="*/ 48949 h 91230"/>
                  <a:gd name="connsiteX14" fmla="*/ 29985 w 42281"/>
                  <a:gd name="connsiteY14" fmla="*/ 62789 h 91230"/>
                  <a:gd name="connsiteX15" fmla="*/ 18707 w 42281"/>
                  <a:gd name="connsiteY15" fmla="*/ 78162 h 91230"/>
                  <a:gd name="connsiteX16" fmla="*/ 18974 w 42281"/>
                  <a:gd name="connsiteY16" fmla="*/ 37424 h 91230"/>
                  <a:gd name="connsiteX17" fmla="*/ 13049 w 42281"/>
                  <a:gd name="connsiteY17" fmla="*/ 37424 h 91230"/>
                  <a:gd name="connsiteX18" fmla="*/ 13049 w 42281"/>
                  <a:gd name="connsiteY18" fmla="*/ 12297 h 91230"/>
                  <a:gd name="connsiteX19" fmla="*/ 18450 w 42281"/>
                  <a:gd name="connsiteY19" fmla="*/ 12297 h 91230"/>
                  <a:gd name="connsiteX20" fmla="*/ 29985 w 42281"/>
                  <a:gd name="connsiteY20" fmla="*/ 24594 h 91230"/>
                  <a:gd name="connsiteX21" fmla="*/ 18974 w 42281"/>
                  <a:gd name="connsiteY21" fmla="*/ 37424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81" h="91230">
                    <a:moveTo>
                      <a:pt x="19088" y="0"/>
                    </a:moveTo>
                    <a:lnTo>
                      <a:pt x="0" y="0"/>
                    </a:lnTo>
                    <a:lnTo>
                      <a:pt x="0" y="91230"/>
                    </a:lnTo>
                    <a:lnTo>
                      <a:pt x="17793" y="91230"/>
                    </a:lnTo>
                    <a:cubicBezTo>
                      <a:pt x="34728" y="91230"/>
                      <a:pt x="42282" y="82267"/>
                      <a:pt x="42282" y="66370"/>
                    </a:cubicBezTo>
                    <a:lnTo>
                      <a:pt x="42282" y="61255"/>
                    </a:lnTo>
                    <a:cubicBezTo>
                      <a:pt x="42282" y="51768"/>
                      <a:pt x="39462" y="46253"/>
                      <a:pt x="33309" y="43320"/>
                    </a:cubicBezTo>
                    <a:cubicBezTo>
                      <a:pt x="39062" y="39719"/>
                      <a:pt x="42282" y="36138"/>
                      <a:pt x="42282" y="26384"/>
                    </a:cubicBezTo>
                    <a:lnTo>
                      <a:pt x="42282" y="23060"/>
                    </a:lnTo>
                    <a:cubicBezTo>
                      <a:pt x="42282" y="11154"/>
                      <a:pt x="36004" y="0"/>
                      <a:pt x="19088" y="0"/>
                    </a:cubicBezTo>
                    <a:close/>
                    <a:moveTo>
                      <a:pt x="18707" y="78162"/>
                    </a:moveTo>
                    <a:lnTo>
                      <a:pt x="13049" y="78162"/>
                    </a:lnTo>
                    <a:lnTo>
                      <a:pt x="13049" y="48949"/>
                    </a:lnTo>
                    <a:lnTo>
                      <a:pt x="18841" y="48949"/>
                    </a:lnTo>
                    <a:cubicBezTo>
                      <a:pt x="28318" y="48949"/>
                      <a:pt x="29985" y="53692"/>
                      <a:pt x="29985" y="62789"/>
                    </a:cubicBezTo>
                    <a:cubicBezTo>
                      <a:pt x="29985" y="71761"/>
                      <a:pt x="29185" y="78162"/>
                      <a:pt x="18707" y="78162"/>
                    </a:cubicBezTo>
                    <a:close/>
                    <a:moveTo>
                      <a:pt x="18974" y="37424"/>
                    </a:moveTo>
                    <a:lnTo>
                      <a:pt x="13049" y="37424"/>
                    </a:lnTo>
                    <a:lnTo>
                      <a:pt x="13049" y="12297"/>
                    </a:lnTo>
                    <a:lnTo>
                      <a:pt x="18450" y="12297"/>
                    </a:lnTo>
                    <a:cubicBezTo>
                      <a:pt x="27042" y="12297"/>
                      <a:pt x="29985" y="16526"/>
                      <a:pt x="29985" y="24594"/>
                    </a:cubicBezTo>
                    <a:cubicBezTo>
                      <a:pt x="29985" y="32928"/>
                      <a:pt x="27670" y="37424"/>
                      <a:pt x="18974" y="37424"/>
                    </a:cubicBezTo>
                    <a:close/>
                  </a:path>
                </a:pathLst>
              </a:custGeom>
              <a:solidFill>
                <a:srgbClr val="001D3D"/>
              </a:solidFill>
              <a:ln w="9525" cap="flat">
                <a:noFill/>
                <a:prstDash val="solid"/>
                <a:miter/>
              </a:ln>
            </p:spPr>
            <p:txBody>
              <a:bodyPr rtlCol="0" anchor="ctr"/>
              <a:lstStyle/>
              <a:p>
                <a:endParaRPr lang="en-GB" sz="1263"/>
              </a:p>
            </p:txBody>
          </p:sp>
          <p:sp>
            <p:nvSpPr>
              <p:cNvPr id="91" name="Freihandform: Form 90">
                <a:extLst>
                  <a:ext uri="{FF2B5EF4-FFF2-40B4-BE49-F238E27FC236}">
                    <a16:creationId xmlns:a16="http://schemas.microsoft.com/office/drawing/2014/main" id="{B4B548F2-AC96-4F27-9A4C-BB12AD60CEA1}"/>
                  </a:ext>
                </a:extLst>
              </p:cNvPr>
              <p:cNvSpPr/>
              <p:nvPr/>
            </p:nvSpPr>
            <p:spPr>
              <a:xfrm>
                <a:off x="4168517" y="5826521"/>
                <a:ext cx="38938" cy="91230"/>
              </a:xfrm>
              <a:custGeom>
                <a:avLst/>
                <a:gdLst>
                  <a:gd name="connsiteX0" fmla="*/ 0 w 38938"/>
                  <a:gd name="connsiteY0" fmla="*/ 91230 h 91230"/>
                  <a:gd name="connsiteX1" fmla="*/ 38938 w 38938"/>
                  <a:gd name="connsiteY1" fmla="*/ 91230 h 91230"/>
                  <a:gd name="connsiteX2" fmla="*/ 38938 w 38938"/>
                  <a:gd name="connsiteY2" fmla="*/ 78162 h 91230"/>
                  <a:gd name="connsiteX3" fmla="*/ 13068 w 38938"/>
                  <a:gd name="connsiteY3" fmla="*/ 78162 h 91230"/>
                  <a:gd name="connsiteX4" fmla="*/ 13068 w 38938"/>
                  <a:gd name="connsiteY4" fmla="*/ 51387 h 91230"/>
                  <a:gd name="connsiteX5" fmla="*/ 35623 w 38938"/>
                  <a:gd name="connsiteY5" fmla="*/ 51387 h 91230"/>
                  <a:gd name="connsiteX6" fmla="*/ 35623 w 38938"/>
                  <a:gd name="connsiteY6" fmla="*/ 39091 h 91230"/>
                  <a:gd name="connsiteX7" fmla="*/ 13068 w 38938"/>
                  <a:gd name="connsiteY7" fmla="*/ 39091 h 91230"/>
                  <a:gd name="connsiteX8" fmla="*/ 13068 w 38938"/>
                  <a:gd name="connsiteY8" fmla="*/ 12297 h 91230"/>
                  <a:gd name="connsiteX9" fmla="*/ 38938 w 38938"/>
                  <a:gd name="connsiteY9" fmla="*/ 12297 h 91230"/>
                  <a:gd name="connsiteX10" fmla="*/ 38938 w 38938"/>
                  <a:gd name="connsiteY10" fmla="*/ 0 h 91230"/>
                  <a:gd name="connsiteX11" fmla="*/ 0 w 38938"/>
                  <a:gd name="connsiteY11" fmla="*/ 0 h 91230"/>
                  <a:gd name="connsiteX12" fmla="*/ 0 w 38938"/>
                  <a:gd name="connsiteY12" fmla="*/ 91230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38" h="91230">
                    <a:moveTo>
                      <a:pt x="0" y="91230"/>
                    </a:moveTo>
                    <a:lnTo>
                      <a:pt x="38938" y="91230"/>
                    </a:lnTo>
                    <a:lnTo>
                      <a:pt x="38938" y="78162"/>
                    </a:lnTo>
                    <a:lnTo>
                      <a:pt x="13068" y="78162"/>
                    </a:lnTo>
                    <a:lnTo>
                      <a:pt x="13068" y="51387"/>
                    </a:lnTo>
                    <a:lnTo>
                      <a:pt x="35623" y="51387"/>
                    </a:lnTo>
                    <a:lnTo>
                      <a:pt x="35623" y="39091"/>
                    </a:lnTo>
                    <a:lnTo>
                      <a:pt x="13068" y="39091"/>
                    </a:lnTo>
                    <a:lnTo>
                      <a:pt x="13068" y="12297"/>
                    </a:lnTo>
                    <a:lnTo>
                      <a:pt x="38938" y="12297"/>
                    </a:lnTo>
                    <a:lnTo>
                      <a:pt x="38938" y="0"/>
                    </a:lnTo>
                    <a:lnTo>
                      <a:pt x="0" y="0"/>
                    </a:lnTo>
                    <a:lnTo>
                      <a:pt x="0" y="91230"/>
                    </a:lnTo>
                    <a:close/>
                  </a:path>
                </a:pathLst>
              </a:custGeom>
              <a:solidFill>
                <a:srgbClr val="001D3D"/>
              </a:solidFill>
              <a:ln w="9525" cap="flat">
                <a:noFill/>
                <a:prstDash val="solid"/>
                <a:miter/>
              </a:ln>
            </p:spPr>
            <p:txBody>
              <a:bodyPr rtlCol="0" anchor="ctr"/>
              <a:lstStyle/>
              <a:p>
                <a:endParaRPr lang="en-GB" sz="1263"/>
              </a:p>
            </p:txBody>
          </p:sp>
          <p:sp>
            <p:nvSpPr>
              <p:cNvPr id="92" name="Freihandform: Form 91">
                <a:extLst>
                  <a:ext uri="{FF2B5EF4-FFF2-40B4-BE49-F238E27FC236}">
                    <a16:creationId xmlns:a16="http://schemas.microsoft.com/office/drawing/2014/main" id="{355CC1DB-E351-446E-A299-9487F4C51DA3}"/>
                  </a:ext>
                </a:extLst>
              </p:cNvPr>
              <p:cNvSpPr/>
              <p:nvPr/>
            </p:nvSpPr>
            <p:spPr>
              <a:xfrm>
                <a:off x="4100604" y="5826521"/>
                <a:ext cx="48834" cy="91230"/>
              </a:xfrm>
              <a:custGeom>
                <a:avLst/>
                <a:gdLst>
                  <a:gd name="connsiteX0" fmla="*/ 24479 w 48834"/>
                  <a:gd name="connsiteY0" fmla="*/ 63684 h 91230"/>
                  <a:gd name="connsiteX1" fmla="*/ 13849 w 48834"/>
                  <a:gd name="connsiteY1" fmla="*/ 0 h 91230"/>
                  <a:gd name="connsiteX2" fmla="*/ 0 w 48834"/>
                  <a:gd name="connsiteY2" fmla="*/ 0 h 91230"/>
                  <a:gd name="connsiteX3" fmla="*/ 18593 w 48834"/>
                  <a:gd name="connsiteY3" fmla="*/ 91230 h 91230"/>
                  <a:gd name="connsiteX4" fmla="*/ 30108 w 48834"/>
                  <a:gd name="connsiteY4" fmla="*/ 91230 h 91230"/>
                  <a:gd name="connsiteX5" fmla="*/ 48835 w 48834"/>
                  <a:gd name="connsiteY5" fmla="*/ 0 h 91230"/>
                  <a:gd name="connsiteX6" fmla="*/ 35004 w 48834"/>
                  <a:gd name="connsiteY6" fmla="*/ 0 h 91230"/>
                  <a:gd name="connsiteX7" fmla="*/ 24479 w 48834"/>
                  <a:gd name="connsiteY7" fmla="*/ 63684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834" h="91230">
                    <a:moveTo>
                      <a:pt x="24479" y="63684"/>
                    </a:moveTo>
                    <a:lnTo>
                      <a:pt x="13849" y="0"/>
                    </a:lnTo>
                    <a:lnTo>
                      <a:pt x="0" y="0"/>
                    </a:lnTo>
                    <a:lnTo>
                      <a:pt x="18593" y="91230"/>
                    </a:lnTo>
                    <a:lnTo>
                      <a:pt x="30108" y="91230"/>
                    </a:lnTo>
                    <a:lnTo>
                      <a:pt x="48835" y="0"/>
                    </a:lnTo>
                    <a:lnTo>
                      <a:pt x="35004" y="0"/>
                    </a:lnTo>
                    <a:lnTo>
                      <a:pt x="24479" y="63684"/>
                    </a:lnTo>
                    <a:close/>
                  </a:path>
                </a:pathLst>
              </a:custGeom>
              <a:solidFill>
                <a:srgbClr val="001D3D"/>
              </a:solidFill>
              <a:ln w="9525" cap="flat">
                <a:noFill/>
                <a:prstDash val="solid"/>
                <a:miter/>
              </a:ln>
            </p:spPr>
            <p:txBody>
              <a:bodyPr rtlCol="0" anchor="ctr"/>
              <a:lstStyle/>
              <a:p>
                <a:endParaRPr lang="en-GB" sz="1263"/>
              </a:p>
            </p:txBody>
          </p:sp>
          <p:sp>
            <p:nvSpPr>
              <p:cNvPr id="93" name="Freihandform: Form 92">
                <a:extLst>
                  <a:ext uri="{FF2B5EF4-FFF2-40B4-BE49-F238E27FC236}">
                    <a16:creationId xmlns:a16="http://schemas.microsoft.com/office/drawing/2014/main" id="{34D029E6-FEC6-4AAC-9AE1-FDA99F6EB5B4}"/>
                  </a:ext>
                </a:extLst>
              </p:cNvPr>
              <p:cNvSpPr/>
              <p:nvPr/>
            </p:nvSpPr>
            <p:spPr>
              <a:xfrm>
                <a:off x="3871108" y="5834970"/>
                <a:ext cx="53701" cy="83562"/>
              </a:xfrm>
              <a:custGeom>
                <a:avLst/>
                <a:gdLst>
                  <a:gd name="connsiteX0" fmla="*/ 53578 w 53701"/>
                  <a:gd name="connsiteY0" fmla="*/ 54597 h 83562"/>
                  <a:gd name="connsiteX1" fmla="*/ 45501 w 53701"/>
                  <a:gd name="connsiteY1" fmla="*/ 48958 h 83562"/>
                  <a:gd name="connsiteX2" fmla="*/ 38443 w 53701"/>
                  <a:gd name="connsiteY2" fmla="*/ 58569 h 83562"/>
                  <a:gd name="connsiteX3" fmla="*/ 26403 w 53701"/>
                  <a:gd name="connsiteY3" fmla="*/ 39472 h 83562"/>
                  <a:gd name="connsiteX4" fmla="*/ 39729 w 53701"/>
                  <a:gd name="connsiteY4" fmla="*/ 16535 h 83562"/>
                  <a:gd name="connsiteX5" fmla="*/ 22422 w 53701"/>
                  <a:gd name="connsiteY5" fmla="*/ 0 h 83562"/>
                  <a:gd name="connsiteX6" fmla="*/ 4610 w 53701"/>
                  <a:gd name="connsiteY6" fmla="*/ 17678 h 83562"/>
                  <a:gd name="connsiteX7" fmla="*/ 12554 w 53701"/>
                  <a:gd name="connsiteY7" fmla="*/ 38700 h 83562"/>
                  <a:gd name="connsiteX8" fmla="*/ 0 w 53701"/>
                  <a:gd name="connsiteY8" fmla="*/ 62417 h 83562"/>
                  <a:gd name="connsiteX9" fmla="*/ 18831 w 53701"/>
                  <a:gd name="connsiteY9" fmla="*/ 83563 h 83562"/>
                  <a:gd name="connsiteX10" fmla="*/ 36271 w 53701"/>
                  <a:gd name="connsiteY10" fmla="*/ 75867 h 83562"/>
                  <a:gd name="connsiteX11" fmla="*/ 40624 w 53701"/>
                  <a:gd name="connsiteY11" fmla="*/ 82782 h 83562"/>
                  <a:gd name="connsiteX12" fmla="*/ 53702 w 53701"/>
                  <a:gd name="connsiteY12" fmla="*/ 82782 h 83562"/>
                  <a:gd name="connsiteX13" fmla="*/ 43834 w 53701"/>
                  <a:gd name="connsiteY13" fmla="*/ 67170 h 83562"/>
                  <a:gd name="connsiteX14" fmla="*/ 53578 w 53701"/>
                  <a:gd name="connsiteY14" fmla="*/ 54597 h 83562"/>
                  <a:gd name="connsiteX15" fmla="*/ 22689 w 53701"/>
                  <a:gd name="connsiteY15" fmla="*/ 10259 h 83562"/>
                  <a:gd name="connsiteX16" fmla="*/ 28966 w 53701"/>
                  <a:gd name="connsiteY16" fmla="*/ 16793 h 83562"/>
                  <a:gd name="connsiteX17" fmla="*/ 21146 w 53701"/>
                  <a:gd name="connsiteY17" fmla="*/ 31137 h 83562"/>
                  <a:gd name="connsiteX18" fmla="*/ 16145 w 53701"/>
                  <a:gd name="connsiteY18" fmla="*/ 17936 h 83562"/>
                  <a:gd name="connsiteX19" fmla="*/ 22689 w 53701"/>
                  <a:gd name="connsiteY19" fmla="*/ 10259 h 83562"/>
                  <a:gd name="connsiteX20" fmla="*/ 21279 w 53701"/>
                  <a:gd name="connsiteY20" fmla="*/ 73304 h 83562"/>
                  <a:gd name="connsiteX21" fmla="*/ 11544 w 53701"/>
                  <a:gd name="connsiteY21" fmla="*/ 61779 h 83562"/>
                  <a:gd name="connsiteX22" fmla="*/ 18459 w 53701"/>
                  <a:gd name="connsiteY22" fmla="*/ 47806 h 83562"/>
                  <a:gd name="connsiteX23" fmla="*/ 31023 w 53701"/>
                  <a:gd name="connsiteY23" fmla="*/ 67789 h 83562"/>
                  <a:gd name="connsiteX24" fmla="*/ 21279 w 53701"/>
                  <a:gd name="connsiteY24" fmla="*/ 73304 h 8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3701" h="83562">
                    <a:moveTo>
                      <a:pt x="53578" y="54597"/>
                    </a:moveTo>
                    <a:lnTo>
                      <a:pt x="45501" y="48958"/>
                    </a:lnTo>
                    <a:lnTo>
                      <a:pt x="38443" y="58569"/>
                    </a:lnTo>
                    <a:cubicBezTo>
                      <a:pt x="33957" y="52159"/>
                      <a:pt x="29613" y="44472"/>
                      <a:pt x="26403" y="39472"/>
                    </a:cubicBezTo>
                    <a:cubicBezTo>
                      <a:pt x="33576" y="33071"/>
                      <a:pt x="39729" y="25003"/>
                      <a:pt x="39729" y="16535"/>
                    </a:cubicBezTo>
                    <a:cubicBezTo>
                      <a:pt x="39729" y="7573"/>
                      <a:pt x="33576" y="0"/>
                      <a:pt x="22422" y="0"/>
                    </a:cubicBezTo>
                    <a:cubicBezTo>
                      <a:pt x="10630" y="0"/>
                      <a:pt x="4610" y="7953"/>
                      <a:pt x="4610" y="17678"/>
                    </a:cubicBezTo>
                    <a:cubicBezTo>
                      <a:pt x="4610" y="25375"/>
                      <a:pt x="7944" y="32176"/>
                      <a:pt x="12554" y="38700"/>
                    </a:cubicBezTo>
                    <a:cubicBezTo>
                      <a:pt x="5391" y="45120"/>
                      <a:pt x="0" y="52416"/>
                      <a:pt x="0" y="62417"/>
                    </a:cubicBezTo>
                    <a:cubicBezTo>
                      <a:pt x="0" y="75114"/>
                      <a:pt x="8458" y="83563"/>
                      <a:pt x="18831" y="83563"/>
                    </a:cubicBezTo>
                    <a:cubicBezTo>
                      <a:pt x="25756" y="83563"/>
                      <a:pt x="31147" y="81001"/>
                      <a:pt x="36271" y="75867"/>
                    </a:cubicBezTo>
                    <a:lnTo>
                      <a:pt x="40624" y="82782"/>
                    </a:lnTo>
                    <a:lnTo>
                      <a:pt x="53702" y="82782"/>
                    </a:lnTo>
                    <a:lnTo>
                      <a:pt x="43834" y="67170"/>
                    </a:lnTo>
                    <a:lnTo>
                      <a:pt x="53578" y="54597"/>
                    </a:lnTo>
                    <a:close/>
                    <a:moveTo>
                      <a:pt x="22689" y="10259"/>
                    </a:moveTo>
                    <a:cubicBezTo>
                      <a:pt x="26518" y="10259"/>
                      <a:pt x="28966" y="13592"/>
                      <a:pt x="28966" y="16793"/>
                    </a:cubicBezTo>
                    <a:cubicBezTo>
                      <a:pt x="28966" y="23193"/>
                      <a:pt x="24346" y="28070"/>
                      <a:pt x="21146" y="31137"/>
                    </a:cubicBezTo>
                    <a:cubicBezTo>
                      <a:pt x="18336" y="26537"/>
                      <a:pt x="16145" y="21908"/>
                      <a:pt x="16145" y="17936"/>
                    </a:cubicBezTo>
                    <a:cubicBezTo>
                      <a:pt x="16145" y="13983"/>
                      <a:pt x="18726" y="10259"/>
                      <a:pt x="22689" y="10259"/>
                    </a:cubicBezTo>
                    <a:close/>
                    <a:moveTo>
                      <a:pt x="21279" y="73304"/>
                    </a:moveTo>
                    <a:cubicBezTo>
                      <a:pt x="15650" y="73304"/>
                      <a:pt x="11544" y="68047"/>
                      <a:pt x="11544" y="61779"/>
                    </a:cubicBezTo>
                    <a:cubicBezTo>
                      <a:pt x="11544" y="56131"/>
                      <a:pt x="14611" y="51778"/>
                      <a:pt x="18459" y="47806"/>
                    </a:cubicBezTo>
                    <a:lnTo>
                      <a:pt x="31023" y="67789"/>
                    </a:lnTo>
                    <a:cubicBezTo>
                      <a:pt x="29089" y="70228"/>
                      <a:pt x="25241" y="73304"/>
                      <a:pt x="21279" y="73304"/>
                    </a:cubicBezTo>
                    <a:close/>
                  </a:path>
                </a:pathLst>
              </a:custGeom>
              <a:solidFill>
                <a:srgbClr val="001D3D"/>
              </a:solidFill>
              <a:ln w="9525" cap="flat">
                <a:noFill/>
                <a:prstDash val="solid"/>
                <a:miter/>
              </a:ln>
            </p:spPr>
            <p:txBody>
              <a:bodyPr rtlCol="0" anchor="ctr"/>
              <a:lstStyle/>
              <a:p>
                <a:endParaRPr lang="en-GB" sz="1263"/>
              </a:p>
            </p:txBody>
          </p:sp>
          <p:sp>
            <p:nvSpPr>
              <p:cNvPr id="94" name="Freihandform: Form 93">
                <a:extLst>
                  <a:ext uri="{FF2B5EF4-FFF2-40B4-BE49-F238E27FC236}">
                    <a16:creationId xmlns:a16="http://schemas.microsoft.com/office/drawing/2014/main" id="{0E4D4CCC-EDC8-4F9F-8634-CB82A8B5A983}"/>
                  </a:ext>
                </a:extLst>
              </p:cNvPr>
              <p:cNvSpPr/>
              <p:nvPr/>
            </p:nvSpPr>
            <p:spPr>
              <a:xfrm>
                <a:off x="4287103" y="5826521"/>
                <a:ext cx="51644" cy="91230"/>
              </a:xfrm>
              <a:custGeom>
                <a:avLst/>
                <a:gdLst>
                  <a:gd name="connsiteX0" fmla="*/ 20393 w 51644"/>
                  <a:gd name="connsiteY0" fmla="*/ 0 h 91230"/>
                  <a:gd name="connsiteX1" fmla="*/ 0 w 51644"/>
                  <a:gd name="connsiteY1" fmla="*/ 91230 h 91230"/>
                  <a:gd name="connsiteX2" fmla="*/ 13049 w 51644"/>
                  <a:gd name="connsiteY2" fmla="*/ 91230 h 91230"/>
                  <a:gd name="connsiteX3" fmla="*/ 16916 w 51644"/>
                  <a:gd name="connsiteY3" fmla="*/ 71637 h 91230"/>
                  <a:gd name="connsiteX4" fmla="*/ 34738 w 51644"/>
                  <a:gd name="connsiteY4" fmla="*/ 71637 h 91230"/>
                  <a:gd name="connsiteX5" fmla="*/ 38595 w 51644"/>
                  <a:gd name="connsiteY5" fmla="*/ 91230 h 91230"/>
                  <a:gd name="connsiteX6" fmla="*/ 51645 w 51644"/>
                  <a:gd name="connsiteY6" fmla="*/ 91230 h 91230"/>
                  <a:gd name="connsiteX7" fmla="*/ 31270 w 51644"/>
                  <a:gd name="connsiteY7" fmla="*/ 0 h 91230"/>
                  <a:gd name="connsiteX8" fmla="*/ 20393 w 51644"/>
                  <a:gd name="connsiteY8" fmla="*/ 0 h 91230"/>
                  <a:gd name="connsiteX9" fmla="*/ 19240 w 51644"/>
                  <a:gd name="connsiteY9" fmla="*/ 59331 h 91230"/>
                  <a:gd name="connsiteX10" fmla="*/ 25622 w 51644"/>
                  <a:gd name="connsiteY10" fmla="*/ 26270 h 91230"/>
                  <a:gd name="connsiteX11" fmla="*/ 32299 w 51644"/>
                  <a:gd name="connsiteY11" fmla="*/ 59331 h 91230"/>
                  <a:gd name="connsiteX12" fmla="*/ 19240 w 51644"/>
                  <a:gd name="connsiteY12" fmla="*/ 59331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44" h="91230">
                    <a:moveTo>
                      <a:pt x="20393" y="0"/>
                    </a:moveTo>
                    <a:lnTo>
                      <a:pt x="0" y="91230"/>
                    </a:lnTo>
                    <a:lnTo>
                      <a:pt x="13049" y="91230"/>
                    </a:lnTo>
                    <a:lnTo>
                      <a:pt x="16916" y="71637"/>
                    </a:lnTo>
                    <a:lnTo>
                      <a:pt x="34738" y="71637"/>
                    </a:lnTo>
                    <a:lnTo>
                      <a:pt x="38595" y="91230"/>
                    </a:lnTo>
                    <a:lnTo>
                      <a:pt x="51645" y="91230"/>
                    </a:lnTo>
                    <a:lnTo>
                      <a:pt x="31270" y="0"/>
                    </a:lnTo>
                    <a:lnTo>
                      <a:pt x="20393" y="0"/>
                    </a:lnTo>
                    <a:close/>
                    <a:moveTo>
                      <a:pt x="19240" y="59331"/>
                    </a:moveTo>
                    <a:lnTo>
                      <a:pt x="25622" y="26270"/>
                    </a:lnTo>
                    <a:lnTo>
                      <a:pt x="32299" y="59331"/>
                    </a:lnTo>
                    <a:lnTo>
                      <a:pt x="19240" y="59331"/>
                    </a:lnTo>
                    <a:close/>
                  </a:path>
                </a:pathLst>
              </a:custGeom>
              <a:solidFill>
                <a:srgbClr val="001D3D"/>
              </a:solidFill>
              <a:ln w="9525" cap="flat">
                <a:noFill/>
                <a:prstDash val="solid"/>
                <a:miter/>
              </a:ln>
            </p:spPr>
            <p:txBody>
              <a:bodyPr rtlCol="0" anchor="ctr"/>
              <a:lstStyle/>
              <a:p>
                <a:endParaRPr lang="en-GB" sz="1263"/>
              </a:p>
            </p:txBody>
          </p:sp>
          <p:sp>
            <p:nvSpPr>
              <p:cNvPr id="95" name="Freihandform: Form 94">
                <a:extLst>
                  <a:ext uri="{FF2B5EF4-FFF2-40B4-BE49-F238E27FC236}">
                    <a16:creationId xmlns:a16="http://schemas.microsoft.com/office/drawing/2014/main" id="{4D6D546B-C7DA-482C-B2E9-518DC2A4C2F2}"/>
                  </a:ext>
                </a:extLst>
              </p:cNvPr>
              <p:cNvSpPr/>
              <p:nvPr/>
            </p:nvSpPr>
            <p:spPr>
              <a:xfrm>
                <a:off x="4355655" y="5825750"/>
                <a:ext cx="43815" cy="92782"/>
              </a:xfrm>
              <a:custGeom>
                <a:avLst/>
                <a:gdLst>
                  <a:gd name="connsiteX0" fmla="*/ 21908 w 43815"/>
                  <a:gd name="connsiteY0" fmla="*/ 0 h 92782"/>
                  <a:gd name="connsiteX1" fmla="*/ 0 w 43815"/>
                  <a:gd name="connsiteY1" fmla="*/ 22298 h 92782"/>
                  <a:gd name="connsiteX2" fmla="*/ 0 w 43815"/>
                  <a:gd name="connsiteY2" fmla="*/ 70485 h 92782"/>
                  <a:gd name="connsiteX3" fmla="*/ 21908 w 43815"/>
                  <a:gd name="connsiteY3" fmla="*/ 92783 h 92782"/>
                  <a:gd name="connsiteX4" fmla="*/ 43815 w 43815"/>
                  <a:gd name="connsiteY4" fmla="*/ 70485 h 92782"/>
                  <a:gd name="connsiteX5" fmla="*/ 43815 w 43815"/>
                  <a:gd name="connsiteY5" fmla="*/ 41777 h 92782"/>
                  <a:gd name="connsiteX6" fmla="*/ 20355 w 43815"/>
                  <a:gd name="connsiteY6" fmla="*/ 41777 h 92782"/>
                  <a:gd name="connsiteX7" fmla="*/ 20355 w 43815"/>
                  <a:gd name="connsiteY7" fmla="*/ 53311 h 92782"/>
                  <a:gd name="connsiteX8" fmla="*/ 30747 w 43815"/>
                  <a:gd name="connsiteY8" fmla="*/ 53311 h 92782"/>
                  <a:gd name="connsiteX9" fmla="*/ 30747 w 43815"/>
                  <a:gd name="connsiteY9" fmla="*/ 70485 h 92782"/>
                  <a:gd name="connsiteX10" fmla="*/ 21908 w 43815"/>
                  <a:gd name="connsiteY10" fmla="*/ 79705 h 92782"/>
                  <a:gd name="connsiteX11" fmla="*/ 13068 w 43815"/>
                  <a:gd name="connsiteY11" fmla="*/ 70485 h 92782"/>
                  <a:gd name="connsiteX12" fmla="*/ 13068 w 43815"/>
                  <a:gd name="connsiteY12" fmla="*/ 22298 h 92782"/>
                  <a:gd name="connsiteX13" fmla="*/ 21908 w 43815"/>
                  <a:gd name="connsiteY13" fmla="*/ 13068 h 92782"/>
                  <a:gd name="connsiteX14" fmla="*/ 30747 w 43815"/>
                  <a:gd name="connsiteY14" fmla="*/ 22298 h 92782"/>
                  <a:gd name="connsiteX15" fmla="*/ 30747 w 43815"/>
                  <a:gd name="connsiteY15" fmla="*/ 26899 h 92782"/>
                  <a:gd name="connsiteX16" fmla="*/ 43815 w 43815"/>
                  <a:gd name="connsiteY16" fmla="*/ 26899 h 92782"/>
                  <a:gd name="connsiteX17" fmla="*/ 43815 w 43815"/>
                  <a:gd name="connsiteY17" fmla="*/ 22298 h 92782"/>
                  <a:gd name="connsiteX18" fmla="*/ 21908 w 43815"/>
                  <a:gd name="connsiteY18" fmla="*/ 0 h 9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815" h="92782">
                    <a:moveTo>
                      <a:pt x="21908" y="0"/>
                    </a:moveTo>
                    <a:cubicBezTo>
                      <a:pt x="11259" y="0"/>
                      <a:pt x="0" y="7429"/>
                      <a:pt x="0" y="22298"/>
                    </a:cubicBezTo>
                    <a:lnTo>
                      <a:pt x="0" y="70485"/>
                    </a:lnTo>
                    <a:cubicBezTo>
                      <a:pt x="0" y="85344"/>
                      <a:pt x="11259" y="92783"/>
                      <a:pt x="21908" y="92783"/>
                    </a:cubicBezTo>
                    <a:cubicBezTo>
                      <a:pt x="32556" y="92783"/>
                      <a:pt x="43815" y="85344"/>
                      <a:pt x="43815" y="70485"/>
                    </a:cubicBezTo>
                    <a:lnTo>
                      <a:pt x="43815" y="41777"/>
                    </a:lnTo>
                    <a:lnTo>
                      <a:pt x="20355" y="41777"/>
                    </a:lnTo>
                    <a:lnTo>
                      <a:pt x="20355" y="53311"/>
                    </a:lnTo>
                    <a:lnTo>
                      <a:pt x="30747" y="53311"/>
                    </a:lnTo>
                    <a:lnTo>
                      <a:pt x="30747" y="70485"/>
                    </a:lnTo>
                    <a:cubicBezTo>
                      <a:pt x="30747" y="76752"/>
                      <a:pt x="26651" y="79705"/>
                      <a:pt x="21908" y="79705"/>
                    </a:cubicBezTo>
                    <a:cubicBezTo>
                      <a:pt x="17164" y="79705"/>
                      <a:pt x="13068" y="76752"/>
                      <a:pt x="13068" y="70485"/>
                    </a:cubicBezTo>
                    <a:lnTo>
                      <a:pt x="13068" y="22298"/>
                    </a:lnTo>
                    <a:cubicBezTo>
                      <a:pt x="13068" y="16021"/>
                      <a:pt x="17164" y="13068"/>
                      <a:pt x="21908" y="13068"/>
                    </a:cubicBezTo>
                    <a:cubicBezTo>
                      <a:pt x="26651" y="13068"/>
                      <a:pt x="30747" y="16021"/>
                      <a:pt x="30747" y="22298"/>
                    </a:cubicBezTo>
                    <a:lnTo>
                      <a:pt x="30747" y="26899"/>
                    </a:lnTo>
                    <a:lnTo>
                      <a:pt x="43815" y="26899"/>
                    </a:lnTo>
                    <a:lnTo>
                      <a:pt x="43815" y="22298"/>
                    </a:lnTo>
                    <a:cubicBezTo>
                      <a:pt x="43815" y="7429"/>
                      <a:pt x="32556" y="0"/>
                      <a:pt x="21908" y="0"/>
                    </a:cubicBezTo>
                    <a:close/>
                  </a:path>
                </a:pathLst>
              </a:custGeom>
              <a:solidFill>
                <a:srgbClr val="001D3D"/>
              </a:solidFill>
              <a:ln w="9525" cap="flat">
                <a:noFill/>
                <a:prstDash val="solid"/>
                <a:miter/>
              </a:ln>
            </p:spPr>
            <p:txBody>
              <a:bodyPr rtlCol="0" anchor="ctr"/>
              <a:lstStyle/>
              <a:p>
                <a:endParaRPr lang="en-GB" sz="1263"/>
              </a:p>
            </p:txBody>
          </p:sp>
          <p:sp>
            <p:nvSpPr>
              <p:cNvPr id="96" name="Freihandform: Form 95">
                <a:extLst>
                  <a:ext uri="{FF2B5EF4-FFF2-40B4-BE49-F238E27FC236}">
                    <a16:creationId xmlns:a16="http://schemas.microsoft.com/office/drawing/2014/main" id="{3398A0C6-6C0E-4CD5-83ED-2F29F4BA8B16}"/>
                  </a:ext>
                </a:extLst>
              </p:cNvPr>
              <p:cNvSpPr/>
              <p:nvPr/>
            </p:nvSpPr>
            <p:spPr>
              <a:xfrm>
                <a:off x="4422235" y="5826521"/>
                <a:ext cx="38966" cy="91230"/>
              </a:xfrm>
              <a:custGeom>
                <a:avLst/>
                <a:gdLst>
                  <a:gd name="connsiteX0" fmla="*/ 0 w 38966"/>
                  <a:gd name="connsiteY0" fmla="*/ 91230 h 91230"/>
                  <a:gd name="connsiteX1" fmla="*/ 38967 w 38966"/>
                  <a:gd name="connsiteY1" fmla="*/ 91230 h 91230"/>
                  <a:gd name="connsiteX2" fmla="*/ 38967 w 38966"/>
                  <a:gd name="connsiteY2" fmla="*/ 78162 h 91230"/>
                  <a:gd name="connsiteX3" fmla="*/ 13087 w 38966"/>
                  <a:gd name="connsiteY3" fmla="*/ 78162 h 91230"/>
                  <a:gd name="connsiteX4" fmla="*/ 13087 w 38966"/>
                  <a:gd name="connsiteY4" fmla="*/ 51387 h 91230"/>
                  <a:gd name="connsiteX5" fmla="*/ 35643 w 38966"/>
                  <a:gd name="connsiteY5" fmla="*/ 51387 h 91230"/>
                  <a:gd name="connsiteX6" fmla="*/ 35643 w 38966"/>
                  <a:gd name="connsiteY6" fmla="*/ 39091 h 91230"/>
                  <a:gd name="connsiteX7" fmla="*/ 13087 w 38966"/>
                  <a:gd name="connsiteY7" fmla="*/ 39091 h 91230"/>
                  <a:gd name="connsiteX8" fmla="*/ 13087 w 38966"/>
                  <a:gd name="connsiteY8" fmla="*/ 12297 h 91230"/>
                  <a:gd name="connsiteX9" fmla="*/ 38967 w 38966"/>
                  <a:gd name="connsiteY9" fmla="*/ 12297 h 91230"/>
                  <a:gd name="connsiteX10" fmla="*/ 38967 w 38966"/>
                  <a:gd name="connsiteY10" fmla="*/ 0 h 91230"/>
                  <a:gd name="connsiteX11" fmla="*/ 0 w 38966"/>
                  <a:gd name="connsiteY11" fmla="*/ 0 h 91230"/>
                  <a:gd name="connsiteX12" fmla="*/ 0 w 38966"/>
                  <a:gd name="connsiteY12" fmla="*/ 91230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66" h="91230">
                    <a:moveTo>
                      <a:pt x="0" y="91230"/>
                    </a:moveTo>
                    <a:lnTo>
                      <a:pt x="38967" y="91230"/>
                    </a:lnTo>
                    <a:lnTo>
                      <a:pt x="38967" y="78162"/>
                    </a:lnTo>
                    <a:lnTo>
                      <a:pt x="13087" y="78162"/>
                    </a:lnTo>
                    <a:lnTo>
                      <a:pt x="13087" y="51387"/>
                    </a:lnTo>
                    <a:lnTo>
                      <a:pt x="35643" y="51387"/>
                    </a:lnTo>
                    <a:lnTo>
                      <a:pt x="35643" y="39091"/>
                    </a:lnTo>
                    <a:lnTo>
                      <a:pt x="13087" y="39091"/>
                    </a:lnTo>
                    <a:lnTo>
                      <a:pt x="13087" y="12297"/>
                    </a:lnTo>
                    <a:lnTo>
                      <a:pt x="38967" y="12297"/>
                    </a:lnTo>
                    <a:lnTo>
                      <a:pt x="38967" y="0"/>
                    </a:lnTo>
                    <a:lnTo>
                      <a:pt x="0" y="0"/>
                    </a:lnTo>
                    <a:lnTo>
                      <a:pt x="0" y="91230"/>
                    </a:lnTo>
                    <a:close/>
                  </a:path>
                </a:pathLst>
              </a:custGeom>
              <a:solidFill>
                <a:srgbClr val="001D3D"/>
              </a:solidFill>
              <a:ln w="9525" cap="flat">
                <a:noFill/>
                <a:prstDash val="solid"/>
                <a:miter/>
              </a:ln>
            </p:spPr>
            <p:txBody>
              <a:bodyPr rtlCol="0" anchor="ctr"/>
              <a:lstStyle/>
              <a:p>
                <a:endParaRPr lang="en-GB" sz="1263"/>
              </a:p>
            </p:txBody>
          </p:sp>
          <p:sp>
            <p:nvSpPr>
              <p:cNvPr id="97" name="Freihandform: Form 96">
                <a:extLst>
                  <a:ext uri="{FF2B5EF4-FFF2-40B4-BE49-F238E27FC236}">
                    <a16:creationId xmlns:a16="http://schemas.microsoft.com/office/drawing/2014/main" id="{C96AA1D2-8072-4BEC-A243-DD0AECC8F259}"/>
                  </a:ext>
                </a:extLst>
              </p:cNvPr>
              <p:cNvSpPr/>
              <p:nvPr/>
            </p:nvSpPr>
            <p:spPr>
              <a:xfrm>
                <a:off x="4516332" y="5826512"/>
                <a:ext cx="13077" cy="91240"/>
              </a:xfrm>
              <a:custGeom>
                <a:avLst/>
                <a:gdLst>
                  <a:gd name="connsiteX0" fmla="*/ 0 w 13077"/>
                  <a:gd name="connsiteY0" fmla="*/ 0 h 91240"/>
                  <a:gd name="connsiteX1" fmla="*/ 13078 w 13077"/>
                  <a:gd name="connsiteY1" fmla="*/ 0 h 91240"/>
                  <a:gd name="connsiteX2" fmla="*/ 13078 w 13077"/>
                  <a:gd name="connsiteY2" fmla="*/ 91241 h 91240"/>
                  <a:gd name="connsiteX3" fmla="*/ 0 w 13077"/>
                  <a:gd name="connsiteY3" fmla="*/ 91241 h 91240"/>
                </a:gdLst>
                <a:ahLst/>
                <a:cxnLst>
                  <a:cxn ang="0">
                    <a:pos x="connsiteX0" y="connsiteY0"/>
                  </a:cxn>
                  <a:cxn ang="0">
                    <a:pos x="connsiteX1" y="connsiteY1"/>
                  </a:cxn>
                  <a:cxn ang="0">
                    <a:pos x="connsiteX2" y="connsiteY2"/>
                  </a:cxn>
                  <a:cxn ang="0">
                    <a:pos x="connsiteX3" y="connsiteY3"/>
                  </a:cxn>
                </a:cxnLst>
                <a:rect l="l" t="t" r="r" b="b"/>
                <a:pathLst>
                  <a:path w="13077" h="91240">
                    <a:moveTo>
                      <a:pt x="0" y="0"/>
                    </a:moveTo>
                    <a:lnTo>
                      <a:pt x="13078" y="0"/>
                    </a:lnTo>
                    <a:lnTo>
                      <a:pt x="13078" y="91241"/>
                    </a:lnTo>
                    <a:lnTo>
                      <a:pt x="0" y="91241"/>
                    </a:lnTo>
                    <a:close/>
                  </a:path>
                </a:pathLst>
              </a:custGeom>
              <a:solidFill>
                <a:srgbClr val="001D3D"/>
              </a:solidFill>
              <a:ln w="9525" cap="flat">
                <a:noFill/>
                <a:prstDash val="solid"/>
                <a:miter/>
              </a:ln>
            </p:spPr>
            <p:txBody>
              <a:bodyPr rtlCol="0" anchor="ctr"/>
              <a:lstStyle/>
              <a:p>
                <a:endParaRPr lang="en-GB" sz="1263"/>
              </a:p>
            </p:txBody>
          </p:sp>
          <p:sp>
            <p:nvSpPr>
              <p:cNvPr id="98" name="Freihandform: Form 97">
                <a:extLst>
                  <a:ext uri="{FF2B5EF4-FFF2-40B4-BE49-F238E27FC236}">
                    <a16:creationId xmlns:a16="http://schemas.microsoft.com/office/drawing/2014/main" id="{81A479E8-48A3-42A6-9ACD-6F8EE4AC3560}"/>
                  </a:ext>
                </a:extLst>
              </p:cNvPr>
              <p:cNvSpPr/>
              <p:nvPr/>
            </p:nvSpPr>
            <p:spPr>
              <a:xfrm>
                <a:off x="4227182" y="5826521"/>
                <a:ext cx="46882" cy="91230"/>
              </a:xfrm>
              <a:custGeom>
                <a:avLst/>
                <a:gdLst>
                  <a:gd name="connsiteX0" fmla="*/ 44072 w 46882"/>
                  <a:gd name="connsiteY0" fmla="*/ 26775 h 91230"/>
                  <a:gd name="connsiteX1" fmla="*/ 20993 w 46882"/>
                  <a:gd name="connsiteY1" fmla="*/ 0 h 91230"/>
                  <a:gd name="connsiteX2" fmla="*/ 0 w 46882"/>
                  <a:gd name="connsiteY2" fmla="*/ 0 h 91230"/>
                  <a:gd name="connsiteX3" fmla="*/ 0 w 46882"/>
                  <a:gd name="connsiteY3" fmla="*/ 91230 h 91230"/>
                  <a:gd name="connsiteX4" fmla="*/ 13049 w 46882"/>
                  <a:gd name="connsiteY4" fmla="*/ 91230 h 91230"/>
                  <a:gd name="connsiteX5" fmla="*/ 13049 w 46882"/>
                  <a:gd name="connsiteY5" fmla="*/ 52283 h 91230"/>
                  <a:gd name="connsiteX6" fmla="*/ 20879 w 46882"/>
                  <a:gd name="connsiteY6" fmla="*/ 52283 h 91230"/>
                  <a:gd name="connsiteX7" fmla="*/ 33052 w 46882"/>
                  <a:gd name="connsiteY7" fmla="*/ 91230 h 91230"/>
                  <a:gd name="connsiteX8" fmla="*/ 46882 w 46882"/>
                  <a:gd name="connsiteY8" fmla="*/ 91230 h 91230"/>
                  <a:gd name="connsiteX9" fmla="*/ 32785 w 46882"/>
                  <a:gd name="connsiteY9" fmla="*/ 49597 h 91230"/>
                  <a:gd name="connsiteX10" fmla="*/ 44072 w 46882"/>
                  <a:gd name="connsiteY10" fmla="*/ 26775 h 91230"/>
                  <a:gd name="connsiteX11" fmla="*/ 20488 w 46882"/>
                  <a:gd name="connsiteY11" fmla="*/ 40738 h 91230"/>
                  <a:gd name="connsiteX12" fmla="*/ 13049 w 46882"/>
                  <a:gd name="connsiteY12" fmla="*/ 40738 h 91230"/>
                  <a:gd name="connsiteX13" fmla="*/ 13049 w 46882"/>
                  <a:gd name="connsiteY13" fmla="*/ 12297 h 91230"/>
                  <a:gd name="connsiteX14" fmla="*/ 19850 w 46882"/>
                  <a:gd name="connsiteY14" fmla="*/ 12297 h 91230"/>
                  <a:gd name="connsiteX15" fmla="*/ 30994 w 46882"/>
                  <a:gd name="connsiteY15" fmla="*/ 26518 h 91230"/>
                  <a:gd name="connsiteX16" fmla="*/ 20488 w 46882"/>
                  <a:gd name="connsiteY16" fmla="*/ 40738 h 9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6882" h="91230">
                    <a:moveTo>
                      <a:pt x="44072" y="26775"/>
                    </a:moveTo>
                    <a:cubicBezTo>
                      <a:pt x="44072" y="9096"/>
                      <a:pt x="36509" y="0"/>
                      <a:pt x="20993" y="0"/>
                    </a:cubicBezTo>
                    <a:lnTo>
                      <a:pt x="0" y="0"/>
                    </a:lnTo>
                    <a:lnTo>
                      <a:pt x="0" y="91230"/>
                    </a:lnTo>
                    <a:lnTo>
                      <a:pt x="13049" y="91230"/>
                    </a:lnTo>
                    <a:lnTo>
                      <a:pt x="13049" y="52283"/>
                    </a:lnTo>
                    <a:lnTo>
                      <a:pt x="20879" y="52283"/>
                    </a:lnTo>
                    <a:lnTo>
                      <a:pt x="33052" y="91230"/>
                    </a:lnTo>
                    <a:lnTo>
                      <a:pt x="46882" y="91230"/>
                    </a:lnTo>
                    <a:lnTo>
                      <a:pt x="32785" y="49597"/>
                    </a:lnTo>
                    <a:cubicBezTo>
                      <a:pt x="41119" y="44977"/>
                      <a:pt x="44072" y="37281"/>
                      <a:pt x="44072" y="26775"/>
                    </a:cubicBezTo>
                    <a:close/>
                    <a:moveTo>
                      <a:pt x="20488" y="40738"/>
                    </a:moveTo>
                    <a:lnTo>
                      <a:pt x="13049" y="40738"/>
                    </a:lnTo>
                    <a:lnTo>
                      <a:pt x="13049" y="12297"/>
                    </a:lnTo>
                    <a:lnTo>
                      <a:pt x="19850" y="12297"/>
                    </a:lnTo>
                    <a:cubicBezTo>
                      <a:pt x="29461" y="12297"/>
                      <a:pt x="30994" y="17297"/>
                      <a:pt x="30994" y="26518"/>
                    </a:cubicBezTo>
                    <a:cubicBezTo>
                      <a:pt x="30994" y="35605"/>
                      <a:pt x="29585" y="40738"/>
                      <a:pt x="20488" y="40738"/>
                    </a:cubicBezTo>
                    <a:close/>
                  </a:path>
                </a:pathLst>
              </a:custGeom>
              <a:solidFill>
                <a:srgbClr val="001D3D"/>
              </a:solidFill>
              <a:ln w="9525" cap="flat">
                <a:noFill/>
                <a:prstDash val="solid"/>
                <a:miter/>
              </a:ln>
            </p:spPr>
            <p:txBody>
              <a:bodyPr rtlCol="0" anchor="ctr"/>
              <a:lstStyle/>
              <a:p>
                <a:endParaRPr lang="en-GB" sz="1263"/>
              </a:p>
            </p:txBody>
          </p:sp>
        </p:grpSp>
      </p:grpSp>
      <p:pic>
        <p:nvPicPr>
          <p:cNvPr id="101" name="Graphic 17">
            <a:extLst>
              <a:ext uri="{FF2B5EF4-FFF2-40B4-BE49-F238E27FC236}">
                <a16:creationId xmlns:a16="http://schemas.microsoft.com/office/drawing/2014/main" id="{C2E8ABE1-8442-42A6-85FF-E0E0B4C5287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92865" y="583168"/>
            <a:ext cx="1474891" cy="269955"/>
          </a:xfrm>
          <a:prstGeom prst="rect">
            <a:avLst/>
          </a:prstGeom>
        </p:spPr>
      </p:pic>
      <p:sp>
        <p:nvSpPr>
          <p:cNvPr id="103" name="Textfeld 102">
            <a:extLst>
              <a:ext uri="{FF2B5EF4-FFF2-40B4-BE49-F238E27FC236}">
                <a16:creationId xmlns:a16="http://schemas.microsoft.com/office/drawing/2014/main" id="{2711D5F8-E300-4FCA-929F-F2FA8CBECF46}"/>
              </a:ext>
            </a:extLst>
          </p:cNvPr>
          <p:cNvSpPr txBox="1"/>
          <p:nvPr userDrawn="1"/>
        </p:nvSpPr>
        <p:spPr>
          <a:xfrm>
            <a:off x="264033" y="1518276"/>
            <a:ext cx="4799584" cy="3549328"/>
          </a:xfrm>
          <a:prstGeom prst="rect">
            <a:avLst/>
          </a:prstGeom>
          <a:noFill/>
        </p:spPr>
        <p:txBody>
          <a:bodyPr wrap="square" lIns="0" tIns="0" rIns="0" bIns="0" numCol="2" spcCol="180000" rtlCol="0">
            <a:noAutofit/>
          </a:bodyPr>
          <a:lstStyle/>
          <a:p>
            <a:pPr marR="0" algn="l" rtl="0"/>
            <a:r>
              <a:rPr lang="en-GB" sz="846" b="0" i="0" u="none" strike="noStrike" baseline="0" dirty="0">
                <a:solidFill>
                  <a:srgbClr val="4A4C50"/>
                </a:solidFill>
                <a:latin typeface="+mn-lt"/>
              </a:rPr>
              <a:t>Doehler is a global producer, marketer and provider of technology-driven natural ingredients, ingredient systems and integrated solutions for the global food, beverage and nutrition industry. Doehler is all about mastering sensory performance and nutrition. Being sustainable by nature, we help to nourish the world better – good for people, good for planet.</a:t>
            </a:r>
            <a:r>
              <a:rPr lang="en-GB" sz="846" b="0" i="0" u="none" strike="noStrike" baseline="30000" dirty="0">
                <a:solidFill>
                  <a:srgbClr val="4A4C50"/>
                </a:solidFill>
                <a:latin typeface="+mn-lt"/>
              </a:rPr>
              <a:t>®</a:t>
            </a:r>
            <a:r>
              <a:rPr lang="en-GB" sz="846" b="0" i="0" u="none" strike="noStrike" baseline="0" dirty="0">
                <a:solidFill>
                  <a:srgbClr val="4A4C50"/>
                </a:solidFill>
                <a:latin typeface="+mn-lt"/>
              </a:rPr>
              <a:t>“.</a:t>
            </a:r>
          </a:p>
          <a:p>
            <a:pPr marR="0" algn="l" rtl="0"/>
            <a:r>
              <a:rPr lang="de-DE" sz="846" b="0" i="0" u="none" strike="noStrike" baseline="0" dirty="0">
                <a:solidFill>
                  <a:srgbClr val="4A4C50"/>
                </a:solidFill>
                <a:latin typeface="+mn-lt"/>
              </a:rPr>
              <a:t> </a:t>
            </a:r>
          </a:p>
          <a:p>
            <a:pPr marR="0" algn="l" rtl="0"/>
            <a:r>
              <a:rPr lang="en-GB" sz="846" b="0" i="0" u="none" strike="noStrike" baseline="0" dirty="0">
                <a:solidFill>
                  <a:srgbClr val="4A4C50"/>
                </a:solidFill>
                <a:latin typeface="+mn-lt"/>
              </a:rPr>
              <a:t>All our ingredients are derived from natural raw materials. </a:t>
            </a:r>
            <a:r>
              <a:rPr lang="en-GB" sz="846" b="0" i="0" u="none" strike="noStrike" baseline="0" dirty="0" err="1">
                <a:solidFill>
                  <a:srgbClr val="4A4C50"/>
                </a:solidFill>
                <a:latin typeface="+mn-lt"/>
              </a:rPr>
              <a:t>Doehler’s</a:t>
            </a:r>
            <a:r>
              <a:rPr lang="en-GB" sz="846" b="0" i="0" u="none" strike="noStrike" baseline="0" dirty="0">
                <a:solidFill>
                  <a:srgbClr val="4A4C50"/>
                </a:solidFill>
                <a:latin typeface="+mn-lt"/>
              </a:rPr>
              <a:t> comprehensive product portfolio of natural ingredients ranges from natural flavours, natural colours, natural health ingredients, a broad range of plant-based ingredients to ingredient systems and end-to-end solutions. Focused on science, technology and innovation, we shape the future of nutrition.</a:t>
            </a:r>
          </a:p>
          <a:p>
            <a:pPr marR="0" algn="l" rtl="0"/>
            <a:endParaRPr lang="de-DE" sz="846" b="0" i="0" u="none" strike="noStrike" baseline="0" dirty="0">
              <a:solidFill>
                <a:srgbClr val="4A4C50"/>
              </a:solidFill>
              <a:latin typeface="+mn-lt"/>
            </a:endParaRPr>
          </a:p>
          <a:p>
            <a:pPr marR="0" algn="l" rtl="0"/>
            <a:r>
              <a:rPr lang="en-GB" sz="846" b="0" i="0" u="none" strike="noStrike" baseline="0" dirty="0">
                <a:solidFill>
                  <a:srgbClr val="4A4C50"/>
                </a:solidFill>
                <a:latin typeface="+mn-lt"/>
              </a:rPr>
              <a:t>Our customers are at the heart of all we do and are the reason why we exist. With more than 45 production sites, 75 offices and application centres, Doehler creates value for customers in over 160 countries. More than 8,500 dedicated employees, including 1,000 people in R&amp;D and technology, are committed to making our customers successful.</a:t>
            </a:r>
          </a:p>
          <a:p>
            <a:pPr marR="0" algn="l" rtl="0"/>
            <a:endParaRPr lang="de-DE" sz="846" b="0" i="0" u="none" strike="noStrike" baseline="0" dirty="0">
              <a:solidFill>
                <a:srgbClr val="4A4C50"/>
              </a:solidFill>
              <a:latin typeface="+mn-lt"/>
            </a:endParaRPr>
          </a:p>
          <a:p>
            <a:pPr marR="0" algn="l" rtl="0"/>
            <a:r>
              <a:rPr lang="en-GB" sz="846" b="1" i="0" u="none" strike="noStrike" baseline="0" dirty="0">
                <a:solidFill>
                  <a:srgbClr val="4A4C50"/>
                </a:solidFill>
                <a:latin typeface="+mn-lt"/>
              </a:rPr>
              <a:t>“WE BRING IDEAS TO LIFE.” </a:t>
            </a:r>
            <a:r>
              <a:rPr lang="en-GB" sz="846" b="0" i="0" u="none" strike="noStrike" baseline="0" dirty="0">
                <a:solidFill>
                  <a:srgbClr val="4A4C50"/>
                </a:solidFill>
                <a:latin typeface="+mn-lt"/>
              </a:rPr>
              <a:t>describes </a:t>
            </a:r>
            <a:r>
              <a:rPr lang="en-GB" sz="846" b="0" i="0" u="none" strike="noStrike" baseline="0" dirty="0" err="1">
                <a:solidFill>
                  <a:srgbClr val="4A4C50"/>
                </a:solidFill>
                <a:latin typeface="+mn-lt"/>
              </a:rPr>
              <a:t>Doehler’s</a:t>
            </a:r>
            <a:r>
              <a:rPr lang="en-GB" sz="846" b="0" i="0" u="none" strike="noStrike" baseline="0" dirty="0">
                <a:solidFill>
                  <a:srgbClr val="4A4C50"/>
                </a:solidFill>
                <a:latin typeface="+mn-lt"/>
              </a:rPr>
              <a:t> integrated and entrepreneurial approach to innovation. This also includes innovation services, market intelligence, advice on food safety and microbiology, as well as sensory &amp; consumer science. Doehler also runs its own venture unit with more than 85 active ventures. Smart ideas have a way of becoming great products.</a:t>
            </a:r>
          </a:p>
          <a:p>
            <a:pPr marR="0" algn="l" rtl="0"/>
            <a:endParaRPr lang="de-DE" sz="846" b="0" i="0" u="none" strike="noStrike" baseline="0" dirty="0">
              <a:solidFill>
                <a:srgbClr val="4A4C50"/>
              </a:solidFill>
              <a:latin typeface="+mn-lt"/>
            </a:endParaRPr>
          </a:p>
          <a:p>
            <a:pPr marR="0" algn="l" rtl="0"/>
            <a:r>
              <a:rPr lang="en-GB" sz="846" i="0" u="none" strike="noStrike" baseline="0" dirty="0">
                <a:solidFill>
                  <a:srgbClr val="4A4C50"/>
                </a:solidFill>
                <a:latin typeface="+mn-lt"/>
              </a:rPr>
              <a:t>Every day, millions of people around the world enjoy products created by Doehler.</a:t>
            </a:r>
            <a:endParaRPr lang="en-GB" sz="705" baseline="0" dirty="0">
              <a:latin typeface="+mn-lt"/>
            </a:endParaRPr>
          </a:p>
        </p:txBody>
      </p:sp>
    </p:spTree>
    <p:extLst>
      <p:ext uri="{BB962C8B-B14F-4D97-AF65-F5344CB8AC3E}">
        <p14:creationId xmlns:p14="http://schemas.microsoft.com/office/powerpoint/2010/main" val="2204233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ack Page 2">
    <p:spTree>
      <p:nvGrpSpPr>
        <p:cNvPr id="1" name=""/>
        <p:cNvGrpSpPr/>
        <p:nvPr/>
      </p:nvGrpSpPr>
      <p:grpSpPr>
        <a:xfrm>
          <a:off x="0" y="0"/>
          <a:ext cx="0" cy="0"/>
          <a:chOff x="0" y="0"/>
          <a:chExt cx="0" cy="0"/>
        </a:xfrm>
      </p:grpSpPr>
      <p:sp>
        <p:nvSpPr>
          <p:cNvPr id="56" name="Picture Placeholder 2">
            <a:extLst>
              <a:ext uri="{FF2B5EF4-FFF2-40B4-BE49-F238E27FC236}">
                <a16:creationId xmlns:a16="http://schemas.microsoft.com/office/drawing/2014/main" id="{F87D9D96-C701-419C-8684-F0EFA8F85A0E}"/>
              </a:ext>
            </a:extLst>
          </p:cNvPr>
          <p:cNvSpPr>
            <a:spLocks noGrp="1"/>
          </p:cNvSpPr>
          <p:nvPr>
            <p:ph type="pic" sz="quarter" idx="11" hasCustomPrompt="1"/>
          </p:nvPr>
        </p:nvSpPr>
        <p:spPr>
          <a:xfrm>
            <a:off x="1119" y="5687715"/>
            <a:ext cx="5327650" cy="1871962"/>
          </a:xfrm>
          <a:prstGeom prst="rect">
            <a:avLst/>
          </a:prstGeom>
          <a:solidFill>
            <a:schemeClr val="accent5"/>
          </a:solidFill>
        </p:spPr>
        <p:txBody>
          <a:bodyPr lIns="0" tIns="0" rIns="0" bIns="684000" anchor="b" anchorCtr="0"/>
          <a:lstStyle>
            <a:lvl1pPr algn="ctr">
              <a:defRPr sz="1128"/>
            </a:lvl1pPr>
          </a:lstStyle>
          <a:p>
            <a:r>
              <a:rPr lang="en-IN" dirty="0"/>
              <a:t>Insert picture here</a:t>
            </a:r>
          </a:p>
        </p:txBody>
      </p:sp>
      <p:sp>
        <p:nvSpPr>
          <p:cNvPr id="2" name="Rechteck 1">
            <a:extLst>
              <a:ext uri="{FF2B5EF4-FFF2-40B4-BE49-F238E27FC236}">
                <a16:creationId xmlns:a16="http://schemas.microsoft.com/office/drawing/2014/main" id="{B6C11110-5546-4ECF-BFE6-1A6B09A34FF4}"/>
              </a:ext>
            </a:extLst>
          </p:cNvPr>
          <p:cNvSpPr/>
          <p:nvPr userDrawn="1"/>
        </p:nvSpPr>
        <p:spPr>
          <a:xfrm>
            <a:off x="152751" y="86193"/>
            <a:ext cx="553724" cy="39264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01483" tIns="101483" rIns="101483" bIns="101483" rtlCol="0" anchor="ctr"/>
          <a:lstStyle/>
          <a:p>
            <a:pPr algn="ctr"/>
            <a:endParaRPr lang="en-GB" sz="2255" dirty="0">
              <a:solidFill>
                <a:schemeClr val="bg1"/>
              </a:solidFill>
            </a:endParaRPr>
          </a:p>
        </p:txBody>
      </p:sp>
    </p:spTree>
    <p:extLst>
      <p:ext uri="{BB962C8B-B14F-4D97-AF65-F5344CB8AC3E}">
        <p14:creationId xmlns:p14="http://schemas.microsoft.com/office/powerpoint/2010/main" val="4228197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1">
    <p:spTree>
      <p:nvGrpSpPr>
        <p:cNvPr id="1" name=""/>
        <p:cNvGrpSpPr/>
        <p:nvPr/>
      </p:nvGrpSpPr>
      <p:grpSpPr>
        <a:xfrm>
          <a:off x="0" y="0"/>
          <a:ext cx="0" cy="0"/>
          <a:chOff x="0" y="0"/>
          <a:chExt cx="0" cy="0"/>
        </a:xfrm>
      </p:grpSpPr>
      <p:sp>
        <p:nvSpPr>
          <p:cNvPr id="23" name="Text Placeholder 7">
            <a:extLst>
              <a:ext uri="{FF2B5EF4-FFF2-40B4-BE49-F238E27FC236}">
                <a16:creationId xmlns:a16="http://schemas.microsoft.com/office/drawing/2014/main" id="{4934CD33-D2DC-4584-9952-186278363113}"/>
              </a:ext>
            </a:extLst>
          </p:cNvPr>
          <p:cNvSpPr>
            <a:spLocks noGrp="1"/>
          </p:cNvSpPr>
          <p:nvPr>
            <p:ph type="body" sz="quarter" idx="24" hasCustomPrompt="1"/>
          </p:nvPr>
        </p:nvSpPr>
        <p:spPr>
          <a:xfrm>
            <a:off x="288617" y="523058"/>
            <a:ext cx="2202811" cy="353238"/>
          </a:xfrm>
          <a:prstGeom prst="rect">
            <a:avLst/>
          </a:prstGeom>
        </p:spPr>
        <p:txBody>
          <a:bodyPr wrap="square" lIns="0" tIns="0" rIns="0" bIns="0" anchor="t" anchorCtr="0">
            <a:spAutoFit/>
          </a:bodyPr>
          <a:lstStyle>
            <a:lvl1pPr>
              <a:defRPr sz="20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20 </a:t>
            </a:r>
            <a:r>
              <a:rPr lang="en-US" dirty="0" err="1"/>
              <a:t>pt</a:t>
            </a:r>
            <a:endParaRPr lang="en-IN" dirty="0"/>
          </a:p>
        </p:txBody>
      </p:sp>
      <p:sp>
        <p:nvSpPr>
          <p:cNvPr id="24" name="Text Placeholder 7">
            <a:extLst>
              <a:ext uri="{FF2B5EF4-FFF2-40B4-BE49-F238E27FC236}">
                <a16:creationId xmlns:a16="http://schemas.microsoft.com/office/drawing/2014/main" id="{EE42E4C0-240A-4D0D-AC64-5A6D2D7563DF}"/>
              </a:ext>
            </a:extLst>
          </p:cNvPr>
          <p:cNvSpPr>
            <a:spLocks noGrp="1"/>
          </p:cNvSpPr>
          <p:nvPr>
            <p:ph type="body" sz="quarter" idx="25" hasCustomPrompt="1"/>
          </p:nvPr>
        </p:nvSpPr>
        <p:spPr>
          <a:xfrm>
            <a:off x="288615" y="881300"/>
            <a:ext cx="1237966" cy="199813"/>
          </a:xfrm>
          <a:prstGeom prst="rect">
            <a:avLst/>
          </a:prstGeom>
        </p:spPr>
        <p:txBody>
          <a:bodyPr lIns="0" tIns="0" rIns="0" bIns="0" anchor="t" anchorCtr="0">
            <a:spAutoFit/>
          </a:bodyPr>
          <a:lstStyle>
            <a:lvl1pPr>
              <a:defRPr sz="1100">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11 </a:t>
            </a:r>
            <a:r>
              <a:rPr lang="en-US" dirty="0" err="1"/>
              <a:t>pt</a:t>
            </a:r>
            <a:endParaRPr lang="en-IN" dirty="0"/>
          </a:p>
        </p:txBody>
      </p:sp>
      <p:sp>
        <p:nvSpPr>
          <p:cNvPr id="37" name="Text Placeholder 4">
            <a:extLst>
              <a:ext uri="{FF2B5EF4-FFF2-40B4-BE49-F238E27FC236}">
                <a16:creationId xmlns:a16="http://schemas.microsoft.com/office/drawing/2014/main" id="{C26B041C-90E3-4E6E-AA4C-2E36C9952DBE}"/>
              </a:ext>
            </a:extLst>
          </p:cNvPr>
          <p:cNvSpPr>
            <a:spLocks noGrp="1"/>
          </p:cNvSpPr>
          <p:nvPr>
            <p:ph type="body" sz="quarter" idx="36" hasCustomPrompt="1"/>
          </p:nvPr>
        </p:nvSpPr>
        <p:spPr>
          <a:xfrm>
            <a:off x="661836" y="215480"/>
            <a:ext cx="2118642" cy="130549"/>
          </a:xfrm>
          <a:prstGeom prst="rect">
            <a:avLst/>
          </a:prstGeom>
        </p:spPr>
        <p:txBody>
          <a:bodyPr wrap="square" lIns="0" tIns="0" rIns="0" bIns="0">
            <a:spAutoFit/>
          </a:bodyPr>
          <a:lstStyle>
            <a:lvl1pPr>
              <a:lnSpc>
                <a:spcPct val="100000"/>
              </a:lnSpc>
              <a:defRPr sz="846" b="0">
                <a:solidFill>
                  <a:schemeClr val="accent5"/>
                </a:solidFill>
                <a:latin typeface="+mn-lt"/>
              </a:defRPr>
            </a:lvl1pPr>
          </a:lstStyle>
          <a:p>
            <a:pPr lvl="0"/>
            <a:r>
              <a:rPr lang="en-US" dirty="0"/>
              <a:t>Page Title</a:t>
            </a:r>
          </a:p>
        </p:txBody>
      </p:sp>
    </p:spTree>
    <p:extLst>
      <p:ext uri="{BB962C8B-B14F-4D97-AF65-F5344CB8AC3E}">
        <p14:creationId xmlns:p14="http://schemas.microsoft.com/office/powerpoint/2010/main" val="4169016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2">
    <p:spTree>
      <p:nvGrpSpPr>
        <p:cNvPr id="1" name=""/>
        <p:cNvGrpSpPr/>
        <p:nvPr/>
      </p:nvGrpSpPr>
      <p:grpSpPr>
        <a:xfrm>
          <a:off x="0" y="0"/>
          <a:ext cx="0" cy="0"/>
          <a:chOff x="0" y="0"/>
          <a:chExt cx="0" cy="0"/>
        </a:xfrm>
      </p:grpSpPr>
      <p:sp>
        <p:nvSpPr>
          <p:cNvPr id="23" name="Text Placeholder 7">
            <a:extLst>
              <a:ext uri="{FF2B5EF4-FFF2-40B4-BE49-F238E27FC236}">
                <a16:creationId xmlns:a16="http://schemas.microsoft.com/office/drawing/2014/main" id="{4934CD33-D2DC-4584-9952-186278363113}"/>
              </a:ext>
            </a:extLst>
          </p:cNvPr>
          <p:cNvSpPr>
            <a:spLocks noGrp="1"/>
          </p:cNvSpPr>
          <p:nvPr>
            <p:ph type="body" sz="quarter" idx="24" hasCustomPrompt="1"/>
          </p:nvPr>
        </p:nvSpPr>
        <p:spPr>
          <a:xfrm>
            <a:off x="288617" y="523058"/>
            <a:ext cx="2202811" cy="353238"/>
          </a:xfrm>
          <a:prstGeom prst="rect">
            <a:avLst/>
          </a:prstGeom>
        </p:spPr>
        <p:txBody>
          <a:bodyPr wrap="square" lIns="0" tIns="0" rIns="0" bIns="0" anchor="t" anchorCtr="0">
            <a:spAutoFit/>
          </a:bodyPr>
          <a:lstStyle>
            <a:lvl1pPr>
              <a:defRPr sz="20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20 </a:t>
            </a:r>
            <a:r>
              <a:rPr lang="en-US" dirty="0" err="1"/>
              <a:t>pt</a:t>
            </a:r>
            <a:endParaRPr lang="en-IN" dirty="0"/>
          </a:p>
        </p:txBody>
      </p:sp>
      <p:sp>
        <p:nvSpPr>
          <p:cNvPr id="24" name="Text Placeholder 7">
            <a:extLst>
              <a:ext uri="{FF2B5EF4-FFF2-40B4-BE49-F238E27FC236}">
                <a16:creationId xmlns:a16="http://schemas.microsoft.com/office/drawing/2014/main" id="{EE42E4C0-240A-4D0D-AC64-5A6D2D7563DF}"/>
              </a:ext>
            </a:extLst>
          </p:cNvPr>
          <p:cNvSpPr>
            <a:spLocks noGrp="1"/>
          </p:cNvSpPr>
          <p:nvPr>
            <p:ph type="body" sz="quarter" idx="25" hasCustomPrompt="1"/>
          </p:nvPr>
        </p:nvSpPr>
        <p:spPr>
          <a:xfrm>
            <a:off x="288615" y="881300"/>
            <a:ext cx="1237966" cy="199813"/>
          </a:xfrm>
          <a:prstGeom prst="rect">
            <a:avLst/>
          </a:prstGeom>
        </p:spPr>
        <p:txBody>
          <a:bodyPr lIns="0" tIns="0" rIns="0" bIns="0" anchor="t" anchorCtr="0">
            <a:spAutoFit/>
          </a:bodyPr>
          <a:lstStyle>
            <a:lvl1pPr>
              <a:defRPr sz="1100">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11 </a:t>
            </a:r>
            <a:r>
              <a:rPr lang="en-US" dirty="0" err="1"/>
              <a:t>pt</a:t>
            </a:r>
            <a:endParaRPr lang="en-IN" dirty="0"/>
          </a:p>
        </p:txBody>
      </p:sp>
      <p:sp>
        <p:nvSpPr>
          <p:cNvPr id="37" name="Text Placeholder 4">
            <a:extLst>
              <a:ext uri="{FF2B5EF4-FFF2-40B4-BE49-F238E27FC236}">
                <a16:creationId xmlns:a16="http://schemas.microsoft.com/office/drawing/2014/main" id="{C26B041C-90E3-4E6E-AA4C-2E36C9952DBE}"/>
              </a:ext>
            </a:extLst>
          </p:cNvPr>
          <p:cNvSpPr>
            <a:spLocks noGrp="1"/>
          </p:cNvSpPr>
          <p:nvPr>
            <p:ph type="body" sz="quarter" idx="36" hasCustomPrompt="1"/>
          </p:nvPr>
        </p:nvSpPr>
        <p:spPr>
          <a:xfrm>
            <a:off x="661836" y="215480"/>
            <a:ext cx="2118642" cy="130549"/>
          </a:xfrm>
          <a:prstGeom prst="rect">
            <a:avLst/>
          </a:prstGeom>
        </p:spPr>
        <p:txBody>
          <a:bodyPr wrap="square" lIns="0" tIns="0" rIns="0" bIns="0">
            <a:spAutoFit/>
          </a:bodyPr>
          <a:lstStyle>
            <a:lvl1pPr>
              <a:lnSpc>
                <a:spcPct val="100000"/>
              </a:lnSpc>
              <a:defRPr sz="846" b="0">
                <a:solidFill>
                  <a:schemeClr val="accent5"/>
                </a:solidFill>
                <a:latin typeface="+mn-lt"/>
              </a:defRPr>
            </a:lvl1pPr>
          </a:lstStyle>
          <a:p>
            <a:pPr lvl="0"/>
            <a:r>
              <a:rPr lang="en-US" dirty="0"/>
              <a:t>Page Title</a:t>
            </a:r>
          </a:p>
        </p:txBody>
      </p:sp>
      <p:sp>
        <p:nvSpPr>
          <p:cNvPr id="5" name="Text Placeholder 7">
            <a:extLst>
              <a:ext uri="{FF2B5EF4-FFF2-40B4-BE49-F238E27FC236}">
                <a16:creationId xmlns:a16="http://schemas.microsoft.com/office/drawing/2014/main" id="{3156BE45-6788-4D06-A914-A1B0403CE40C}"/>
              </a:ext>
            </a:extLst>
          </p:cNvPr>
          <p:cNvSpPr>
            <a:spLocks noGrp="1"/>
          </p:cNvSpPr>
          <p:nvPr>
            <p:ph type="body" sz="quarter" idx="37" hasCustomPrompt="1"/>
          </p:nvPr>
        </p:nvSpPr>
        <p:spPr>
          <a:xfrm>
            <a:off x="264033" y="1871964"/>
            <a:ext cx="4799584" cy="199813"/>
          </a:xfrm>
          <a:prstGeom prst="rect">
            <a:avLst/>
          </a:prstGeom>
        </p:spPr>
        <p:txBody>
          <a:bodyPr wrap="square" lIns="0" tIns="0" rIns="0" bIns="0" anchor="t" anchorCtr="0">
            <a:spAutoFit/>
          </a:bodyPr>
          <a:lstStyle>
            <a:lvl1pPr>
              <a:defRPr sz="1100">
                <a:solidFill>
                  <a:schemeClr val="tx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Content 11 </a:t>
            </a:r>
            <a:r>
              <a:rPr lang="en-US" dirty="0" err="1"/>
              <a:t>pt</a:t>
            </a:r>
            <a:endParaRPr lang="en-IN" dirty="0"/>
          </a:p>
        </p:txBody>
      </p:sp>
    </p:spTree>
    <p:extLst>
      <p:ext uri="{BB962C8B-B14F-4D97-AF65-F5344CB8AC3E}">
        <p14:creationId xmlns:p14="http://schemas.microsoft.com/office/powerpoint/2010/main" val="41426623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3">
    <p:spTree>
      <p:nvGrpSpPr>
        <p:cNvPr id="1" name=""/>
        <p:cNvGrpSpPr/>
        <p:nvPr/>
      </p:nvGrpSpPr>
      <p:grpSpPr>
        <a:xfrm>
          <a:off x="0" y="0"/>
          <a:ext cx="0" cy="0"/>
          <a:chOff x="0" y="0"/>
          <a:chExt cx="0" cy="0"/>
        </a:xfrm>
      </p:grpSpPr>
      <p:sp>
        <p:nvSpPr>
          <p:cNvPr id="23" name="Text Placeholder 7">
            <a:extLst>
              <a:ext uri="{FF2B5EF4-FFF2-40B4-BE49-F238E27FC236}">
                <a16:creationId xmlns:a16="http://schemas.microsoft.com/office/drawing/2014/main" id="{4934CD33-D2DC-4584-9952-186278363113}"/>
              </a:ext>
            </a:extLst>
          </p:cNvPr>
          <p:cNvSpPr>
            <a:spLocks noGrp="1"/>
          </p:cNvSpPr>
          <p:nvPr>
            <p:ph type="body" sz="quarter" idx="24" hasCustomPrompt="1"/>
          </p:nvPr>
        </p:nvSpPr>
        <p:spPr>
          <a:xfrm>
            <a:off x="288615" y="523058"/>
            <a:ext cx="4775002" cy="353238"/>
          </a:xfrm>
          <a:prstGeom prst="rect">
            <a:avLst/>
          </a:prstGeom>
        </p:spPr>
        <p:txBody>
          <a:bodyPr wrap="square" lIns="0" tIns="0" rIns="0" bIns="0" anchor="t" anchorCtr="0">
            <a:spAutoFit/>
          </a:bodyPr>
          <a:lstStyle>
            <a:lvl1pPr>
              <a:defRPr sz="20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20 </a:t>
            </a:r>
            <a:r>
              <a:rPr lang="en-US" dirty="0" err="1"/>
              <a:t>pt</a:t>
            </a:r>
            <a:endParaRPr lang="en-IN" dirty="0"/>
          </a:p>
        </p:txBody>
      </p:sp>
      <p:sp>
        <p:nvSpPr>
          <p:cNvPr id="24" name="Text Placeholder 7">
            <a:extLst>
              <a:ext uri="{FF2B5EF4-FFF2-40B4-BE49-F238E27FC236}">
                <a16:creationId xmlns:a16="http://schemas.microsoft.com/office/drawing/2014/main" id="{EE42E4C0-240A-4D0D-AC64-5A6D2D7563DF}"/>
              </a:ext>
            </a:extLst>
          </p:cNvPr>
          <p:cNvSpPr>
            <a:spLocks noGrp="1"/>
          </p:cNvSpPr>
          <p:nvPr>
            <p:ph type="body" sz="quarter" idx="25" hasCustomPrompt="1"/>
          </p:nvPr>
        </p:nvSpPr>
        <p:spPr>
          <a:xfrm>
            <a:off x="288615" y="881300"/>
            <a:ext cx="4775002" cy="199813"/>
          </a:xfrm>
          <a:prstGeom prst="rect">
            <a:avLst/>
          </a:prstGeom>
        </p:spPr>
        <p:txBody>
          <a:bodyPr wrap="square" lIns="0" tIns="0" rIns="0" bIns="0" anchor="t" anchorCtr="0">
            <a:spAutoFit/>
          </a:bodyPr>
          <a:lstStyle>
            <a:lvl1pPr>
              <a:defRPr sz="1100">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11 </a:t>
            </a:r>
            <a:r>
              <a:rPr lang="en-US" dirty="0" err="1"/>
              <a:t>pt</a:t>
            </a:r>
            <a:endParaRPr lang="en-IN" dirty="0"/>
          </a:p>
        </p:txBody>
      </p:sp>
      <p:sp>
        <p:nvSpPr>
          <p:cNvPr id="37" name="Text Placeholder 4">
            <a:extLst>
              <a:ext uri="{FF2B5EF4-FFF2-40B4-BE49-F238E27FC236}">
                <a16:creationId xmlns:a16="http://schemas.microsoft.com/office/drawing/2014/main" id="{C26B041C-90E3-4E6E-AA4C-2E36C9952DBE}"/>
              </a:ext>
            </a:extLst>
          </p:cNvPr>
          <p:cNvSpPr>
            <a:spLocks noGrp="1"/>
          </p:cNvSpPr>
          <p:nvPr>
            <p:ph type="body" sz="quarter" idx="36" hasCustomPrompt="1"/>
          </p:nvPr>
        </p:nvSpPr>
        <p:spPr>
          <a:xfrm>
            <a:off x="661836" y="215480"/>
            <a:ext cx="2118642" cy="130549"/>
          </a:xfrm>
          <a:prstGeom prst="rect">
            <a:avLst/>
          </a:prstGeom>
        </p:spPr>
        <p:txBody>
          <a:bodyPr wrap="square" lIns="0" tIns="0" rIns="0" bIns="0">
            <a:spAutoFit/>
          </a:bodyPr>
          <a:lstStyle>
            <a:lvl1pPr>
              <a:lnSpc>
                <a:spcPct val="100000"/>
              </a:lnSpc>
              <a:defRPr sz="846" b="0">
                <a:solidFill>
                  <a:schemeClr val="accent5"/>
                </a:solidFill>
                <a:latin typeface="+mn-lt"/>
              </a:defRPr>
            </a:lvl1pPr>
          </a:lstStyle>
          <a:p>
            <a:pPr lvl="0"/>
            <a:r>
              <a:rPr lang="en-US" dirty="0"/>
              <a:t>Page Title</a:t>
            </a:r>
          </a:p>
        </p:txBody>
      </p:sp>
      <p:sp>
        <p:nvSpPr>
          <p:cNvPr id="8" name="Text Placeholder 4">
            <a:extLst>
              <a:ext uri="{FF2B5EF4-FFF2-40B4-BE49-F238E27FC236}">
                <a16:creationId xmlns:a16="http://schemas.microsoft.com/office/drawing/2014/main" id="{AB4F44EF-38EC-495A-88B8-11F13AFC7C73}"/>
              </a:ext>
            </a:extLst>
          </p:cNvPr>
          <p:cNvSpPr>
            <a:spLocks noGrp="1"/>
          </p:cNvSpPr>
          <p:nvPr>
            <p:ph type="body" sz="quarter" idx="15" hasCustomPrompt="1"/>
          </p:nvPr>
        </p:nvSpPr>
        <p:spPr>
          <a:xfrm>
            <a:off x="262985" y="1509734"/>
            <a:ext cx="2118642" cy="215444"/>
          </a:xfrm>
          <a:prstGeom prst="rect">
            <a:avLst/>
          </a:prstGeom>
        </p:spPr>
        <p:txBody>
          <a:bodyPr wrap="square" lIns="0" tIns="0" rIns="0" bIns="0">
            <a:spAutoFit/>
          </a:bodyPr>
          <a:lstStyle>
            <a:lvl1pPr>
              <a:lnSpc>
                <a:spcPct val="100000"/>
              </a:lnSpc>
              <a:defRPr sz="1400" b="1">
                <a:solidFill>
                  <a:schemeClr val="tx2"/>
                </a:solidFill>
                <a:latin typeface="+mn-lt"/>
              </a:defRPr>
            </a:lvl1pPr>
          </a:lstStyle>
          <a:p>
            <a:pPr lvl="0"/>
            <a:r>
              <a:rPr lang="en-US" dirty="0"/>
              <a:t>Headline 14 </a:t>
            </a:r>
            <a:r>
              <a:rPr lang="en-US" dirty="0" err="1"/>
              <a:t>pt</a:t>
            </a:r>
            <a:endParaRPr lang="en-US" dirty="0"/>
          </a:p>
        </p:txBody>
      </p:sp>
      <p:sp>
        <p:nvSpPr>
          <p:cNvPr id="9" name="Text Placeholder 4">
            <a:extLst>
              <a:ext uri="{FF2B5EF4-FFF2-40B4-BE49-F238E27FC236}">
                <a16:creationId xmlns:a16="http://schemas.microsoft.com/office/drawing/2014/main" id="{EF698A63-5482-45E2-A0E1-9F49AFE864A3}"/>
              </a:ext>
            </a:extLst>
          </p:cNvPr>
          <p:cNvSpPr>
            <a:spLocks noGrp="1"/>
          </p:cNvSpPr>
          <p:nvPr>
            <p:ph type="body" sz="quarter" idx="16" hasCustomPrompt="1"/>
          </p:nvPr>
        </p:nvSpPr>
        <p:spPr>
          <a:xfrm>
            <a:off x="262985" y="1737134"/>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err="1"/>
              <a:t>Bodycopy</a:t>
            </a:r>
            <a:r>
              <a:rPr lang="en-US" dirty="0"/>
              <a:t> 11 </a:t>
            </a:r>
            <a:r>
              <a:rPr lang="en-US" dirty="0" err="1"/>
              <a:t>pt</a:t>
            </a:r>
            <a:endParaRPr lang="en-US" dirty="0"/>
          </a:p>
        </p:txBody>
      </p:sp>
      <p:sp>
        <p:nvSpPr>
          <p:cNvPr id="12" name="Picture Placeholder 29">
            <a:extLst>
              <a:ext uri="{FF2B5EF4-FFF2-40B4-BE49-F238E27FC236}">
                <a16:creationId xmlns:a16="http://schemas.microsoft.com/office/drawing/2014/main" id="{F34CAF3E-FC85-478A-AA72-777946AD7954}"/>
              </a:ext>
            </a:extLst>
          </p:cNvPr>
          <p:cNvSpPr>
            <a:spLocks noGrp="1"/>
          </p:cNvSpPr>
          <p:nvPr>
            <p:ph type="pic" sz="quarter" idx="40" hasCustomPrompt="1"/>
          </p:nvPr>
        </p:nvSpPr>
        <p:spPr>
          <a:xfrm>
            <a:off x="-252948" y="3907778"/>
            <a:ext cx="2454637" cy="1914765"/>
          </a:xfrm>
          <a:prstGeom prst="roundRect">
            <a:avLst>
              <a:gd name="adj" fmla="val 6714"/>
            </a:avLst>
          </a:prstGeom>
          <a:solidFill>
            <a:schemeClr val="accent5"/>
          </a:solidFill>
        </p:spPr>
        <p:txBody>
          <a:bodyPr lIns="0" tIns="0" rIns="0" bIns="612000" anchor="b" anchorCtr="0"/>
          <a:lstStyle>
            <a:lvl1pPr algn="ctr">
              <a:defRPr sz="705">
                <a:latin typeface="+mn-lt"/>
              </a:defRPr>
            </a:lvl1pPr>
          </a:lstStyle>
          <a:p>
            <a:r>
              <a:rPr lang="en-IN" dirty="0"/>
              <a:t>Outline (p7-9) or </a:t>
            </a:r>
            <a:r>
              <a:rPr lang="en-IN" dirty="0" err="1"/>
              <a:t>packging</a:t>
            </a:r>
            <a:endParaRPr lang="en-IN" dirty="0"/>
          </a:p>
        </p:txBody>
      </p:sp>
      <p:sp>
        <p:nvSpPr>
          <p:cNvPr id="13" name="Picture Placeholder 29">
            <a:extLst>
              <a:ext uri="{FF2B5EF4-FFF2-40B4-BE49-F238E27FC236}">
                <a16:creationId xmlns:a16="http://schemas.microsoft.com/office/drawing/2014/main" id="{DA18AED5-2E2A-46BB-8670-E578C687B921}"/>
              </a:ext>
            </a:extLst>
          </p:cNvPr>
          <p:cNvSpPr>
            <a:spLocks noGrp="1"/>
          </p:cNvSpPr>
          <p:nvPr>
            <p:ph type="pic" sz="quarter" idx="41" hasCustomPrompt="1"/>
          </p:nvPr>
        </p:nvSpPr>
        <p:spPr>
          <a:xfrm>
            <a:off x="3125964" y="1509473"/>
            <a:ext cx="2390750" cy="1914765"/>
          </a:xfrm>
          <a:prstGeom prst="roundRect">
            <a:avLst>
              <a:gd name="adj" fmla="val 6714"/>
            </a:avLst>
          </a:prstGeom>
          <a:solidFill>
            <a:schemeClr val="accent5"/>
          </a:solidFill>
        </p:spPr>
        <p:txBody>
          <a:bodyPr lIns="0" tIns="0" rIns="0" bIns="612000" anchor="b" anchorCtr="0"/>
          <a:lstStyle>
            <a:lvl1pPr algn="ctr">
              <a:defRPr sz="705">
                <a:latin typeface="+mn-lt"/>
              </a:defRPr>
            </a:lvl1pPr>
          </a:lstStyle>
          <a:p>
            <a:r>
              <a:rPr lang="en-IN" dirty="0"/>
              <a:t>Outline (p7-9) or </a:t>
            </a:r>
            <a:r>
              <a:rPr lang="en-IN" dirty="0" err="1"/>
              <a:t>packging</a:t>
            </a:r>
            <a:endParaRPr lang="en-IN" dirty="0"/>
          </a:p>
        </p:txBody>
      </p:sp>
      <p:sp>
        <p:nvSpPr>
          <p:cNvPr id="14" name="Text Placeholder 4">
            <a:extLst>
              <a:ext uri="{FF2B5EF4-FFF2-40B4-BE49-F238E27FC236}">
                <a16:creationId xmlns:a16="http://schemas.microsoft.com/office/drawing/2014/main" id="{1E24D36B-0D02-4335-9AA6-E0248F81CF19}"/>
              </a:ext>
            </a:extLst>
          </p:cNvPr>
          <p:cNvSpPr>
            <a:spLocks noGrp="1"/>
          </p:cNvSpPr>
          <p:nvPr>
            <p:ph type="body" sz="quarter" idx="42" hasCustomPrompt="1"/>
          </p:nvPr>
        </p:nvSpPr>
        <p:spPr>
          <a:xfrm>
            <a:off x="3125967" y="3908040"/>
            <a:ext cx="2118642" cy="215444"/>
          </a:xfrm>
          <a:prstGeom prst="rect">
            <a:avLst/>
          </a:prstGeom>
        </p:spPr>
        <p:txBody>
          <a:bodyPr wrap="square" lIns="0" tIns="0" rIns="0" bIns="0">
            <a:spAutoFit/>
          </a:bodyPr>
          <a:lstStyle>
            <a:lvl1pPr>
              <a:lnSpc>
                <a:spcPct val="100000"/>
              </a:lnSpc>
              <a:defRPr sz="1400" b="1">
                <a:solidFill>
                  <a:schemeClr val="tx2"/>
                </a:solidFill>
                <a:latin typeface="+mn-lt"/>
              </a:defRPr>
            </a:lvl1pPr>
          </a:lstStyle>
          <a:p>
            <a:pPr lvl="0"/>
            <a:r>
              <a:rPr lang="en-US" dirty="0"/>
              <a:t>Headline 14 </a:t>
            </a:r>
            <a:r>
              <a:rPr lang="en-US" dirty="0" err="1"/>
              <a:t>pt</a:t>
            </a:r>
            <a:endParaRPr lang="en-US" dirty="0"/>
          </a:p>
        </p:txBody>
      </p:sp>
      <p:sp>
        <p:nvSpPr>
          <p:cNvPr id="15" name="Text Placeholder 4">
            <a:extLst>
              <a:ext uri="{FF2B5EF4-FFF2-40B4-BE49-F238E27FC236}">
                <a16:creationId xmlns:a16="http://schemas.microsoft.com/office/drawing/2014/main" id="{ABADD719-B8C4-4E54-96E1-8FC63596150B}"/>
              </a:ext>
            </a:extLst>
          </p:cNvPr>
          <p:cNvSpPr>
            <a:spLocks noGrp="1"/>
          </p:cNvSpPr>
          <p:nvPr>
            <p:ph type="body" sz="quarter" idx="43" hasCustomPrompt="1"/>
          </p:nvPr>
        </p:nvSpPr>
        <p:spPr>
          <a:xfrm>
            <a:off x="3125964" y="4135440"/>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err="1"/>
              <a:t>Bodycopy</a:t>
            </a:r>
            <a:r>
              <a:rPr lang="en-US" dirty="0"/>
              <a:t> 11 </a:t>
            </a:r>
            <a:r>
              <a:rPr lang="en-US" dirty="0" err="1"/>
              <a:t>pt</a:t>
            </a:r>
            <a:endParaRPr lang="en-US" dirty="0"/>
          </a:p>
        </p:txBody>
      </p:sp>
    </p:spTree>
    <p:extLst>
      <p:ext uri="{BB962C8B-B14F-4D97-AF65-F5344CB8AC3E}">
        <p14:creationId xmlns:p14="http://schemas.microsoft.com/office/powerpoint/2010/main" val="4214064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Pag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E8E14B4-21A4-44DD-97BE-E52091745AF2}"/>
              </a:ext>
            </a:extLst>
          </p:cNvPr>
          <p:cNvSpPr/>
          <p:nvPr userDrawn="1"/>
        </p:nvSpPr>
        <p:spPr>
          <a:xfrm>
            <a:off x="0" y="1"/>
            <a:ext cx="5327650" cy="75596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0540" tIns="50540" rIns="50540" bIns="50540" rtlCol="0" anchor="ctr"/>
          <a:lstStyle/>
          <a:p>
            <a:pPr algn="ctr"/>
            <a:endParaRPr lang="en-IN" sz="1123" dirty="0">
              <a:solidFill>
                <a:schemeClr val="bg1"/>
              </a:solidFill>
            </a:endParaRPr>
          </a:p>
        </p:txBody>
      </p:sp>
      <p:sp>
        <p:nvSpPr>
          <p:cNvPr id="30" name="Picture Placeholder 29">
            <a:extLst>
              <a:ext uri="{FF2B5EF4-FFF2-40B4-BE49-F238E27FC236}">
                <a16:creationId xmlns:a16="http://schemas.microsoft.com/office/drawing/2014/main" id="{C524B94E-E276-4FD4-9800-0E5F3BF41B48}"/>
              </a:ext>
            </a:extLst>
          </p:cNvPr>
          <p:cNvSpPr>
            <a:spLocks noGrp="1"/>
          </p:cNvSpPr>
          <p:nvPr>
            <p:ph type="pic" sz="quarter" idx="15" hasCustomPrompt="1"/>
          </p:nvPr>
        </p:nvSpPr>
        <p:spPr>
          <a:xfrm>
            <a:off x="-6506" y="3"/>
            <a:ext cx="3555290" cy="3907777"/>
          </a:xfrm>
          <a:prstGeom prst="roundRect">
            <a:avLst>
              <a:gd name="adj" fmla="val 0"/>
            </a:avLst>
          </a:prstGeom>
          <a:solidFill>
            <a:schemeClr val="accent5"/>
          </a:solidFill>
        </p:spPr>
        <p:txBody>
          <a:bodyPr lIns="0" tIns="0" rIns="0" bIns="1080000" anchor="b" anchorCtr="0"/>
          <a:lstStyle>
            <a:lvl1pPr algn="ctr">
              <a:defRPr sz="841">
                <a:latin typeface="+mn-lt"/>
              </a:defRPr>
            </a:lvl1pPr>
          </a:lstStyle>
          <a:p>
            <a:r>
              <a:rPr lang="en-IN" dirty="0"/>
              <a:t>Insert picture here (Corporate, B2B, B2C, Consumer)</a:t>
            </a:r>
          </a:p>
        </p:txBody>
      </p:sp>
      <p:sp>
        <p:nvSpPr>
          <p:cNvPr id="20" name="Text Placeholder 19">
            <a:extLst>
              <a:ext uri="{FF2B5EF4-FFF2-40B4-BE49-F238E27FC236}">
                <a16:creationId xmlns:a16="http://schemas.microsoft.com/office/drawing/2014/main" id="{BBF7C607-32CA-4FBC-985A-99988DCC6828}"/>
              </a:ext>
            </a:extLst>
          </p:cNvPr>
          <p:cNvSpPr>
            <a:spLocks noGrp="1"/>
          </p:cNvSpPr>
          <p:nvPr>
            <p:ph type="body" sz="quarter" idx="11" hasCustomPrompt="1"/>
          </p:nvPr>
        </p:nvSpPr>
        <p:spPr>
          <a:xfrm>
            <a:off x="288819" y="1825997"/>
            <a:ext cx="2860704" cy="391648"/>
          </a:xfrm>
          <a:prstGeom prst="rect">
            <a:avLst/>
          </a:prstGeom>
          <a:effectLst/>
        </p:spPr>
        <p:txBody>
          <a:bodyPr wrap="square" lIns="0" tIns="0" rIns="0" bIns="0" anchor="t" anchorCtr="0">
            <a:spAutoFit/>
          </a:bodyPr>
          <a:lstStyle>
            <a:lvl1pPr algn="l">
              <a:lnSpc>
                <a:spcPct val="100000"/>
              </a:lnSpc>
              <a:defRPr sz="2500" b="1">
                <a:solidFill>
                  <a:schemeClr val="bg1"/>
                </a:soli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25 </a:t>
            </a:r>
            <a:r>
              <a:rPr lang="en-US" dirty="0" err="1"/>
              <a:t>pt</a:t>
            </a:r>
            <a:endParaRPr lang="en-IN" dirty="0"/>
          </a:p>
        </p:txBody>
      </p:sp>
      <p:sp>
        <p:nvSpPr>
          <p:cNvPr id="21" name="Text Placeholder 19">
            <a:extLst>
              <a:ext uri="{FF2B5EF4-FFF2-40B4-BE49-F238E27FC236}">
                <a16:creationId xmlns:a16="http://schemas.microsoft.com/office/drawing/2014/main" id="{CF6296A2-6568-4405-B63C-713AEC259B25}"/>
              </a:ext>
            </a:extLst>
          </p:cNvPr>
          <p:cNvSpPr>
            <a:spLocks noGrp="1"/>
          </p:cNvSpPr>
          <p:nvPr>
            <p:ph type="body" sz="quarter" idx="12" hasCustomPrompt="1"/>
          </p:nvPr>
        </p:nvSpPr>
        <p:spPr>
          <a:xfrm>
            <a:off x="288820" y="2305750"/>
            <a:ext cx="2860704" cy="216675"/>
          </a:xfrm>
          <a:prstGeom prst="rect">
            <a:avLst/>
          </a:prstGeom>
          <a:effectLst/>
        </p:spPr>
        <p:txBody>
          <a:bodyPr wrap="square" lIns="0" tIns="0" rIns="0" bIns="0" anchor="t" anchorCtr="0">
            <a:spAutoFit/>
          </a:bodyPr>
          <a:lstStyle>
            <a:lvl1pPr algn="l">
              <a:lnSpc>
                <a:spcPct val="100000"/>
              </a:lnSpc>
              <a:defRPr sz="1404">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14 </a:t>
            </a:r>
            <a:r>
              <a:rPr lang="en-US" dirty="0" err="1"/>
              <a:t>pt</a:t>
            </a:r>
            <a:endParaRPr lang="en-IN" dirty="0"/>
          </a:p>
        </p:txBody>
      </p:sp>
      <p:sp>
        <p:nvSpPr>
          <p:cNvPr id="22" name="Text Placeholder 19">
            <a:extLst>
              <a:ext uri="{FF2B5EF4-FFF2-40B4-BE49-F238E27FC236}">
                <a16:creationId xmlns:a16="http://schemas.microsoft.com/office/drawing/2014/main" id="{4FE634EB-AD4C-4F4C-9519-B36B35DA267D}"/>
              </a:ext>
            </a:extLst>
          </p:cNvPr>
          <p:cNvSpPr>
            <a:spLocks noGrp="1"/>
          </p:cNvSpPr>
          <p:nvPr>
            <p:ph type="body" sz="quarter" idx="13" hasCustomPrompt="1"/>
          </p:nvPr>
        </p:nvSpPr>
        <p:spPr>
          <a:xfrm>
            <a:off x="288819" y="4674848"/>
            <a:ext cx="2375213" cy="174066"/>
          </a:xfrm>
          <a:prstGeom prst="rect">
            <a:avLst/>
          </a:prstGeom>
          <a:effectLst/>
        </p:spPr>
        <p:txBody>
          <a:bodyPr wrap="square" lIns="0" tIns="0" rIns="0" bIns="0" anchor="t" anchorCtr="0">
            <a:spAutoFit/>
          </a:bodyPr>
          <a:lstStyle>
            <a:lvl1pPr algn="l">
              <a:lnSpc>
                <a:spcPct val="100000"/>
              </a:lnSpc>
              <a:defRPr sz="1128">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err="1"/>
              <a:t>Bodycopy</a:t>
            </a:r>
            <a:r>
              <a:rPr lang="en-US" dirty="0"/>
              <a:t> 8 </a:t>
            </a:r>
            <a:r>
              <a:rPr lang="en-US" dirty="0" err="1"/>
              <a:t>pt</a:t>
            </a:r>
            <a:endParaRPr lang="en-IN" dirty="0"/>
          </a:p>
        </p:txBody>
      </p:sp>
      <p:sp>
        <p:nvSpPr>
          <p:cNvPr id="23" name="Text Placeholder 19">
            <a:extLst>
              <a:ext uri="{FF2B5EF4-FFF2-40B4-BE49-F238E27FC236}">
                <a16:creationId xmlns:a16="http://schemas.microsoft.com/office/drawing/2014/main" id="{8FD5612B-CF3D-421F-ADA2-3F7A14E08D9B}"/>
              </a:ext>
            </a:extLst>
          </p:cNvPr>
          <p:cNvSpPr>
            <a:spLocks noGrp="1"/>
          </p:cNvSpPr>
          <p:nvPr>
            <p:ph type="body" sz="quarter" idx="14" hasCustomPrompt="1"/>
          </p:nvPr>
        </p:nvSpPr>
        <p:spPr>
          <a:xfrm>
            <a:off x="288821" y="5093658"/>
            <a:ext cx="2375006" cy="174066"/>
          </a:xfrm>
          <a:prstGeom prst="rect">
            <a:avLst/>
          </a:prstGeom>
          <a:effectLst/>
        </p:spPr>
        <p:txBody>
          <a:bodyPr wrap="square" lIns="0" tIns="0" rIns="0" bIns="0" anchor="t" anchorCtr="0">
            <a:spAutoFit/>
          </a:bodyPr>
          <a:lstStyle>
            <a:lvl1pPr algn="l">
              <a:lnSpc>
                <a:spcPct val="100000"/>
              </a:lnSpc>
              <a:defRPr sz="1128" b="1">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Name 8 </a:t>
            </a:r>
            <a:r>
              <a:rPr lang="en-US" dirty="0" err="1"/>
              <a:t>pt</a:t>
            </a:r>
            <a:endParaRPr lang="en-IN" dirty="0"/>
          </a:p>
        </p:txBody>
      </p:sp>
      <p:sp>
        <p:nvSpPr>
          <p:cNvPr id="28" name="Rectangle 27">
            <a:extLst>
              <a:ext uri="{FF2B5EF4-FFF2-40B4-BE49-F238E27FC236}">
                <a16:creationId xmlns:a16="http://schemas.microsoft.com/office/drawing/2014/main" id="{57BF039E-DDA6-4148-89E9-D3FBAF186FE1}"/>
              </a:ext>
            </a:extLst>
          </p:cNvPr>
          <p:cNvSpPr/>
          <p:nvPr userDrawn="1"/>
        </p:nvSpPr>
        <p:spPr>
          <a:xfrm>
            <a:off x="3548785" y="1872252"/>
            <a:ext cx="73726" cy="682012"/>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0540" tIns="50540" rIns="50540" bIns="50540" rtlCol="0" anchor="ctr"/>
          <a:lstStyle/>
          <a:p>
            <a:pPr algn="ctr"/>
            <a:endParaRPr lang="en-IN" sz="1123" dirty="0">
              <a:solidFill>
                <a:schemeClr val="bg1"/>
              </a:solidFill>
            </a:endParaRPr>
          </a:p>
        </p:txBody>
      </p:sp>
      <p:sp>
        <p:nvSpPr>
          <p:cNvPr id="37" name="Text Placeholder 36">
            <a:extLst>
              <a:ext uri="{FF2B5EF4-FFF2-40B4-BE49-F238E27FC236}">
                <a16:creationId xmlns:a16="http://schemas.microsoft.com/office/drawing/2014/main" id="{E0ECF3A4-06AB-441F-B9FE-F33ADD0327A3}"/>
              </a:ext>
            </a:extLst>
          </p:cNvPr>
          <p:cNvSpPr>
            <a:spLocks noGrp="1"/>
          </p:cNvSpPr>
          <p:nvPr>
            <p:ph type="body" sz="quarter" idx="17" hasCustomPrompt="1"/>
          </p:nvPr>
        </p:nvSpPr>
        <p:spPr>
          <a:xfrm>
            <a:off x="3792034" y="6993924"/>
            <a:ext cx="1247003" cy="348131"/>
          </a:xfrm>
          <a:prstGeom prst="rect">
            <a:avLst/>
          </a:prstGeom>
        </p:spPr>
        <p:txBody>
          <a:bodyPr wrap="square" lIns="0" tIns="0" rIns="0" bIns="0" anchor="b" anchorCtr="0">
            <a:spAutoFit/>
          </a:bodyPr>
          <a:lstStyle>
            <a:lvl1pPr algn="r">
              <a:lnSpc>
                <a:spcPct val="100000"/>
              </a:lnSpc>
              <a:defRPr sz="1100">
                <a:solidFill>
                  <a:schemeClr val="tx1"/>
                </a:solidFill>
                <a:latin typeface="+mn-lt"/>
              </a:defRPr>
            </a:lvl1pPr>
          </a:lstStyle>
          <a:p>
            <a:pPr lvl="0"/>
            <a:r>
              <a:rPr lang="en-US" dirty="0" err="1"/>
              <a:t>Bodycopy</a:t>
            </a:r>
            <a:r>
              <a:rPr lang="en-US" dirty="0"/>
              <a:t> content 11 </a:t>
            </a:r>
            <a:r>
              <a:rPr lang="en-US" dirty="0" err="1"/>
              <a:t>pt</a:t>
            </a:r>
            <a:endParaRPr lang="en-US" dirty="0"/>
          </a:p>
        </p:txBody>
      </p:sp>
      <p:sp>
        <p:nvSpPr>
          <p:cNvPr id="57" name="Text Placeholder 9">
            <a:extLst>
              <a:ext uri="{FF2B5EF4-FFF2-40B4-BE49-F238E27FC236}">
                <a16:creationId xmlns:a16="http://schemas.microsoft.com/office/drawing/2014/main" id="{AAE20110-26AC-4B87-88A2-E3F6A3F9E8E0}"/>
              </a:ext>
            </a:extLst>
          </p:cNvPr>
          <p:cNvSpPr>
            <a:spLocks noGrp="1"/>
          </p:cNvSpPr>
          <p:nvPr>
            <p:ph type="body" sz="quarter" idx="10" hasCustomPrompt="1"/>
          </p:nvPr>
        </p:nvSpPr>
        <p:spPr>
          <a:xfrm>
            <a:off x="271639" y="205100"/>
            <a:ext cx="2375006" cy="199813"/>
          </a:xfrm>
          <a:prstGeom prst="rect">
            <a:avLst/>
          </a:prstGeom>
          <a:effectLst/>
        </p:spPr>
        <p:txBody>
          <a:bodyPr wrap="square" lIns="0" tIns="0" rIns="0" bIns="0" anchor="t" anchorCtr="0">
            <a:spAutoFit/>
          </a:bodyPr>
          <a:lstStyle>
            <a:lvl1pPr>
              <a:defRPr sz="1100">
                <a:solidFill>
                  <a:schemeClr val="bg1"/>
                </a:solidFill>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www.example.com</a:t>
            </a:r>
            <a:endParaRPr lang="en-IN" dirty="0"/>
          </a:p>
        </p:txBody>
      </p:sp>
      <p:sp>
        <p:nvSpPr>
          <p:cNvPr id="58" name="Text Placeholder 36">
            <a:extLst>
              <a:ext uri="{FF2B5EF4-FFF2-40B4-BE49-F238E27FC236}">
                <a16:creationId xmlns:a16="http://schemas.microsoft.com/office/drawing/2014/main" id="{CB15025C-24F3-44C0-A4C4-90ACF4594083}"/>
              </a:ext>
            </a:extLst>
          </p:cNvPr>
          <p:cNvSpPr>
            <a:spLocks noGrp="1"/>
          </p:cNvSpPr>
          <p:nvPr>
            <p:ph type="body" sz="quarter" idx="18" hasCustomPrompt="1"/>
          </p:nvPr>
        </p:nvSpPr>
        <p:spPr>
          <a:xfrm>
            <a:off x="3876589" y="230149"/>
            <a:ext cx="1187030" cy="174066"/>
          </a:xfrm>
          <a:prstGeom prst="rect">
            <a:avLst/>
          </a:prstGeom>
        </p:spPr>
        <p:txBody>
          <a:bodyPr wrap="square" lIns="0" tIns="0" rIns="0" bIns="0" anchor="t" anchorCtr="0">
            <a:spAutoFit/>
          </a:bodyPr>
          <a:lstStyle>
            <a:lvl1pPr algn="r">
              <a:lnSpc>
                <a:spcPct val="100000"/>
              </a:lnSpc>
              <a:defRPr sz="1100" b="1">
                <a:solidFill>
                  <a:schemeClr val="tx2"/>
                </a:solidFill>
                <a:latin typeface="+mn-lt"/>
              </a:defRPr>
            </a:lvl1pPr>
          </a:lstStyle>
          <a:p>
            <a:pPr lvl="0"/>
            <a:r>
              <a:rPr lang="en-US" dirty="0"/>
              <a:t>October 22</a:t>
            </a:r>
          </a:p>
        </p:txBody>
      </p:sp>
      <p:sp>
        <p:nvSpPr>
          <p:cNvPr id="15" name="Picture Placeholder 29">
            <a:extLst>
              <a:ext uri="{FF2B5EF4-FFF2-40B4-BE49-F238E27FC236}">
                <a16:creationId xmlns:a16="http://schemas.microsoft.com/office/drawing/2014/main" id="{44E20341-72A1-4EBC-ADB0-D6B3ECFC8DBC}"/>
              </a:ext>
            </a:extLst>
          </p:cNvPr>
          <p:cNvSpPr>
            <a:spLocks noGrp="1"/>
          </p:cNvSpPr>
          <p:nvPr>
            <p:ph type="pic" sz="quarter" idx="21" hasCustomPrompt="1"/>
          </p:nvPr>
        </p:nvSpPr>
        <p:spPr>
          <a:xfrm>
            <a:off x="1222" y="3907778"/>
            <a:ext cx="3547561" cy="3651897"/>
          </a:xfrm>
          <a:prstGeom prst="roundRect">
            <a:avLst>
              <a:gd name="adj" fmla="val 0"/>
            </a:avLst>
          </a:prstGeom>
          <a:solidFill>
            <a:schemeClr val="accent5"/>
          </a:solidFill>
        </p:spPr>
        <p:txBody>
          <a:bodyPr lIns="0" tIns="0" rIns="0" bIns="972000" anchor="b" anchorCtr="0"/>
          <a:lstStyle>
            <a:lvl1pPr algn="ctr">
              <a:defRPr sz="841">
                <a:latin typeface="+mn-lt"/>
              </a:defRPr>
            </a:lvl1pPr>
          </a:lstStyle>
          <a:p>
            <a:r>
              <a:rPr lang="en-IN" dirty="0"/>
              <a:t>Insert picture here (Corporate, B2B, B2C, Consumer)</a:t>
            </a:r>
          </a:p>
        </p:txBody>
      </p:sp>
      <p:sp>
        <p:nvSpPr>
          <p:cNvPr id="16" name="Picture Placeholder 29">
            <a:extLst>
              <a:ext uri="{FF2B5EF4-FFF2-40B4-BE49-F238E27FC236}">
                <a16:creationId xmlns:a16="http://schemas.microsoft.com/office/drawing/2014/main" id="{F44A3BC9-ED96-4571-865E-64A90AAF1173}"/>
              </a:ext>
            </a:extLst>
          </p:cNvPr>
          <p:cNvSpPr>
            <a:spLocks noGrp="1"/>
          </p:cNvSpPr>
          <p:nvPr>
            <p:ph type="pic" sz="quarter" idx="19" hasCustomPrompt="1"/>
          </p:nvPr>
        </p:nvSpPr>
        <p:spPr>
          <a:xfrm>
            <a:off x="3919683" y="1872254"/>
            <a:ext cx="1143936" cy="983632"/>
          </a:xfrm>
          <a:prstGeom prst="roundRect">
            <a:avLst>
              <a:gd name="adj" fmla="val 0"/>
            </a:avLst>
          </a:prstGeom>
          <a:solidFill>
            <a:schemeClr val="accent5"/>
          </a:solidFill>
        </p:spPr>
        <p:txBody>
          <a:bodyPr lIns="0" tIns="0" rIns="0" bIns="216000" anchor="b" anchorCtr="0"/>
          <a:lstStyle>
            <a:lvl1pPr algn="ctr">
              <a:defRPr sz="841">
                <a:latin typeface="+mn-lt"/>
              </a:defRPr>
            </a:lvl1pPr>
          </a:lstStyle>
          <a:p>
            <a:r>
              <a:rPr lang="en-IN" dirty="0"/>
              <a:t>Customer Logo</a:t>
            </a:r>
          </a:p>
        </p:txBody>
      </p:sp>
      <p:sp>
        <p:nvSpPr>
          <p:cNvPr id="17" name="Picture Placeholder 29">
            <a:extLst>
              <a:ext uri="{FF2B5EF4-FFF2-40B4-BE49-F238E27FC236}">
                <a16:creationId xmlns:a16="http://schemas.microsoft.com/office/drawing/2014/main" id="{AE5BA160-8836-4F52-9EFD-89E7C4217814}"/>
              </a:ext>
            </a:extLst>
          </p:cNvPr>
          <p:cNvSpPr>
            <a:spLocks noGrp="1"/>
          </p:cNvSpPr>
          <p:nvPr>
            <p:ph type="pic" sz="quarter" idx="20" hasCustomPrompt="1"/>
          </p:nvPr>
        </p:nvSpPr>
        <p:spPr>
          <a:xfrm>
            <a:off x="3919680" y="3195534"/>
            <a:ext cx="1143936" cy="983632"/>
          </a:xfrm>
          <a:prstGeom prst="roundRect">
            <a:avLst>
              <a:gd name="adj" fmla="val 0"/>
            </a:avLst>
          </a:prstGeom>
          <a:solidFill>
            <a:schemeClr val="accent5"/>
          </a:solidFill>
        </p:spPr>
        <p:txBody>
          <a:bodyPr lIns="0" tIns="0" rIns="0" bIns="216000" anchor="b" anchorCtr="0"/>
          <a:lstStyle>
            <a:lvl1pPr algn="ctr">
              <a:defRPr sz="841">
                <a:latin typeface="+mn-lt"/>
              </a:defRPr>
            </a:lvl1pPr>
          </a:lstStyle>
          <a:p>
            <a:r>
              <a:rPr lang="en-IN" dirty="0" err="1"/>
              <a:t>Subbrand</a:t>
            </a:r>
            <a:endParaRPr lang="en-IN" dirty="0"/>
          </a:p>
        </p:txBody>
      </p:sp>
    </p:spTree>
    <p:extLst>
      <p:ext uri="{BB962C8B-B14F-4D97-AF65-F5344CB8AC3E}">
        <p14:creationId xmlns:p14="http://schemas.microsoft.com/office/powerpoint/2010/main" val="694971563"/>
      </p:ext>
    </p:extLst>
  </p:cSld>
  <p:clrMapOvr>
    <a:masterClrMapping/>
  </p:clrMapOvr>
  <p:hf sldNum="0" hdr="0" ft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age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E8E14B4-21A4-44DD-97BE-E52091745AF2}"/>
              </a:ext>
            </a:extLst>
          </p:cNvPr>
          <p:cNvSpPr/>
          <p:nvPr userDrawn="1"/>
        </p:nvSpPr>
        <p:spPr>
          <a:xfrm>
            <a:off x="0" y="1"/>
            <a:ext cx="5327650" cy="75596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0540" tIns="50540" rIns="50540" bIns="50540" rtlCol="0" anchor="ctr"/>
          <a:lstStyle/>
          <a:p>
            <a:pPr algn="ctr"/>
            <a:endParaRPr lang="en-IN" sz="1123" dirty="0">
              <a:solidFill>
                <a:schemeClr val="bg1"/>
              </a:solidFill>
            </a:endParaRPr>
          </a:p>
        </p:txBody>
      </p:sp>
      <p:sp>
        <p:nvSpPr>
          <p:cNvPr id="30" name="Picture Placeholder 29">
            <a:extLst>
              <a:ext uri="{FF2B5EF4-FFF2-40B4-BE49-F238E27FC236}">
                <a16:creationId xmlns:a16="http://schemas.microsoft.com/office/drawing/2014/main" id="{C524B94E-E276-4FD4-9800-0E5F3BF41B48}"/>
              </a:ext>
            </a:extLst>
          </p:cNvPr>
          <p:cNvSpPr>
            <a:spLocks noGrp="1"/>
          </p:cNvSpPr>
          <p:nvPr>
            <p:ph type="pic" sz="quarter" idx="15" hasCustomPrompt="1"/>
          </p:nvPr>
        </p:nvSpPr>
        <p:spPr>
          <a:xfrm>
            <a:off x="-6506" y="3"/>
            <a:ext cx="3555290" cy="3907777"/>
          </a:xfrm>
          <a:prstGeom prst="roundRect">
            <a:avLst>
              <a:gd name="adj" fmla="val 0"/>
            </a:avLst>
          </a:prstGeom>
          <a:solidFill>
            <a:schemeClr val="accent5"/>
          </a:solidFill>
        </p:spPr>
        <p:txBody>
          <a:bodyPr lIns="0" tIns="0" rIns="0" bIns="1080000" anchor="b" anchorCtr="0"/>
          <a:lstStyle>
            <a:lvl1pPr algn="ctr">
              <a:defRPr sz="841">
                <a:latin typeface="+mn-lt"/>
              </a:defRPr>
            </a:lvl1pPr>
          </a:lstStyle>
          <a:p>
            <a:r>
              <a:rPr lang="en-IN" dirty="0"/>
              <a:t>Insert picture here (Corporate, B2B, B2C, Consumer)</a:t>
            </a:r>
          </a:p>
        </p:txBody>
      </p:sp>
      <p:sp>
        <p:nvSpPr>
          <p:cNvPr id="20" name="Text Placeholder 19">
            <a:extLst>
              <a:ext uri="{FF2B5EF4-FFF2-40B4-BE49-F238E27FC236}">
                <a16:creationId xmlns:a16="http://schemas.microsoft.com/office/drawing/2014/main" id="{BBF7C607-32CA-4FBC-985A-99988DCC6828}"/>
              </a:ext>
            </a:extLst>
          </p:cNvPr>
          <p:cNvSpPr>
            <a:spLocks noGrp="1"/>
          </p:cNvSpPr>
          <p:nvPr>
            <p:ph type="body" sz="quarter" idx="11" hasCustomPrompt="1"/>
          </p:nvPr>
        </p:nvSpPr>
        <p:spPr>
          <a:xfrm>
            <a:off x="288819" y="1825997"/>
            <a:ext cx="2860704" cy="391648"/>
          </a:xfrm>
          <a:prstGeom prst="rect">
            <a:avLst/>
          </a:prstGeom>
          <a:effectLst/>
        </p:spPr>
        <p:txBody>
          <a:bodyPr wrap="square" lIns="0" tIns="0" rIns="0" bIns="0" anchor="t" anchorCtr="0">
            <a:spAutoFit/>
          </a:bodyPr>
          <a:lstStyle>
            <a:lvl1pPr algn="l">
              <a:lnSpc>
                <a:spcPct val="100000"/>
              </a:lnSpc>
              <a:defRPr sz="2500" b="1">
                <a:solidFill>
                  <a:schemeClr val="bg1"/>
                </a:soli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25 </a:t>
            </a:r>
            <a:r>
              <a:rPr lang="en-US" dirty="0" err="1"/>
              <a:t>pt</a:t>
            </a:r>
            <a:endParaRPr lang="en-IN" dirty="0"/>
          </a:p>
        </p:txBody>
      </p:sp>
      <p:sp>
        <p:nvSpPr>
          <p:cNvPr id="21" name="Text Placeholder 19">
            <a:extLst>
              <a:ext uri="{FF2B5EF4-FFF2-40B4-BE49-F238E27FC236}">
                <a16:creationId xmlns:a16="http://schemas.microsoft.com/office/drawing/2014/main" id="{CF6296A2-6568-4405-B63C-713AEC259B25}"/>
              </a:ext>
            </a:extLst>
          </p:cNvPr>
          <p:cNvSpPr>
            <a:spLocks noGrp="1"/>
          </p:cNvSpPr>
          <p:nvPr>
            <p:ph type="body" sz="quarter" idx="12" hasCustomPrompt="1"/>
          </p:nvPr>
        </p:nvSpPr>
        <p:spPr>
          <a:xfrm>
            <a:off x="288820" y="2305750"/>
            <a:ext cx="2860704" cy="216675"/>
          </a:xfrm>
          <a:prstGeom prst="rect">
            <a:avLst/>
          </a:prstGeom>
          <a:effectLst/>
        </p:spPr>
        <p:txBody>
          <a:bodyPr wrap="square" lIns="0" tIns="0" rIns="0" bIns="0" anchor="t" anchorCtr="0">
            <a:spAutoFit/>
          </a:bodyPr>
          <a:lstStyle>
            <a:lvl1pPr algn="l">
              <a:lnSpc>
                <a:spcPct val="100000"/>
              </a:lnSpc>
              <a:defRPr sz="1404">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14 </a:t>
            </a:r>
            <a:r>
              <a:rPr lang="en-US" dirty="0" err="1"/>
              <a:t>pt</a:t>
            </a:r>
            <a:endParaRPr lang="en-IN" dirty="0"/>
          </a:p>
        </p:txBody>
      </p:sp>
      <p:sp>
        <p:nvSpPr>
          <p:cNvPr id="22" name="Text Placeholder 19">
            <a:extLst>
              <a:ext uri="{FF2B5EF4-FFF2-40B4-BE49-F238E27FC236}">
                <a16:creationId xmlns:a16="http://schemas.microsoft.com/office/drawing/2014/main" id="{4FE634EB-AD4C-4F4C-9519-B36B35DA267D}"/>
              </a:ext>
            </a:extLst>
          </p:cNvPr>
          <p:cNvSpPr>
            <a:spLocks noGrp="1"/>
          </p:cNvSpPr>
          <p:nvPr>
            <p:ph type="body" sz="quarter" idx="13" hasCustomPrompt="1"/>
          </p:nvPr>
        </p:nvSpPr>
        <p:spPr>
          <a:xfrm>
            <a:off x="288819" y="4674848"/>
            <a:ext cx="2375213" cy="174066"/>
          </a:xfrm>
          <a:prstGeom prst="rect">
            <a:avLst/>
          </a:prstGeom>
          <a:effectLst/>
        </p:spPr>
        <p:txBody>
          <a:bodyPr wrap="square" lIns="0" tIns="0" rIns="0" bIns="0" anchor="t" anchorCtr="0">
            <a:spAutoFit/>
          </a:bodyPr>
          <a:lstStyle>
            <a:lvl1pPr algn="l">
              <a:lnSpc>
                <a:spcPct val="100000"/>
              </a:lnSpc>
              <a:defRPr sz="1128">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err="1"/>
              <a:t>Bodycopy</a:t>
            </a:r>
            <a:r>
              <a:rPr lang="en-US" dirty="0"/>
              <a:t> 8 </a:t>
            </a:r>
            <a:r>
              <a:rPr lang="en-US" dirty="0" err="1"/>
              <a:t>pt</a:t>
            </a:r>
            <a:endParaRPr lang="en-IN" dirty="0"/>
          </a:p>
        </p:txBody>
      </p:sp>
      <p:sp>
        <p:nvSpPr>
          <p:cNvPr id="23" name="Text Placeholder 19">
            <a:extLst>
              <a:ext uri="{FF2B5EF4-FFF2-40B4-BE49-F238E27FC236}">
                <a16:creationId xmlns:a16="http://schemas.microsoft.com/office/drawing/2014/main" id="{8FD5612B-CF3D-421F-ADA2-3F7A14E08D9B}"/>
              </a:ext>
            </a:extLst>
          </p:cNvPr>
          <p:cNvSpPr>
            <a:spLocks noGrp="1"/>
          </p:cNvSpPr>
          <p:nvPr>
            <p:ph type="body" sz="quarter" idx="14" hasCustomPrompt="1"/>
          </p:nvPr>
        </p:nvSpPr>
        <p:spPr>
          <a:xfrm>
            <a:off x="288821" y="5093658"/>
            <a:ext cx="2375006" cy="174066"/>
          </a:xfrm>
          <a:prstGeom prst="rect">
            <a:avLst/>
          </a:prstGeom>
          <a:effectLst/>
        </p:spPr>
        <p:txBody>
          <a:bodyPr wrap="square" lIns="0" tIns="0" rIns="0" bIns="0" anchor="t" anchorCtr="0">
            <a:spAutoFit/>
          </a:bodyPr>
          <a:lstStyle>
            <a:lvl1pPr algn="l">
              <a:lnSpc>
                <a:spcPct val="100000"/>
              </a:lnSpc>
              <a:defRPr sz="1128" b="1">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Name 8 </a:t>
            </a:r>
            <a:r>
              <a:rPr lang="en-US" dirty="0" err="1"/>
              <a:t>pt</a:t>
            </a:r>
            <a:endParaRPr lang="en-IN" dirty="0"/>
          </a:p>
        </p:txBody>
      </p:sp>
      <p:sp>
        <p:nvSpPr>
          <p:cNvPr id="28" name="Rectangle 27">
            <a:extLst>
              <a:ext uri="{FF2B5EF4-FFF2-40B4-BE49-F238E27FC236}">
                <a16:creationId xmlns:a16="http://schemas.microsoft.com/office/drawing/2014/main" id="{57BF039E-DDA6-4148-89E9-D3FBAF186FE1}"/>
              </a:ext>
            </a:extLst>
          </p:cNvPr>
          <p:cNvSpPr/>
          <p:nvPr userDrawn="1"/>
        </p:nvSpPr>
        <p:spPr>
          <a:xfrm>
            <a:off x="3548785" y="1872252"/>
            <a:ext cx="73726" cy="682012"/>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0540" tIns="50540" rIns="50540" bIns="50540" rtlCol="0" anchor="ctr"/>
          <a:lstStyle/>
          <a:p>
            <a:pPr algn="ctr"/>
            <a:endParaRPr lang="en-IN" sz="1123" dirty="0">
              <a:solidFill>
                <a:schemeClr val="bg1"/>
              </a:solidFill>
            </a:endParaRPr>
          </a:p>
        </p:txBody>
      </p:sp>
      <p:sp>
        <p:nvSpPr>
          <p:cNvPr id="37" name="Text Placeholder 36">
            <a:extLst>
              <a:ext uri="{FF2B5EF4-FFF2-40B4-BE49-F238E27FC236}">
                <a16:creationId xmlns:a16="http://schemas.microsoft.com/office/drawing/2014/main" id="{E0ECF3A4-06AB-441F-B9FE-F33ADD0327A3}"/>
              </a:ext>
            </a:extLst>
          </p:cNvPr>
          <p:cNvSpPr>
            <a:spLocks noGrp="1"/>
          </p:cNvSpPr>
          <p:nvPr>
            <p:ph type="body" sz="quarter" idx="17" hasCustomPrompt="1"/>
          </p:nvPr>
        </p:nvSpPr>
        <p:spPr>
          <a:xfrm>
            <a:off x="3792034" y="6993924"/>
            <a:ext cx="1247003" cy="348131"/>
          </a:xfrm>
          <a:prstGeom prst="rect">
            <a:avLst/>
          </a:prstGeom>
        </p:spPr>
        <p:txBody>
          <a:bodyPr wrap="square" lIns="0" tIns="0" rIns="0" bIns="0" anchor="b" anchorCtr="0">
            <a:spAutoFit/>
          </a:bodyPr>
          <a:lstStyle>
            <a:lvl1pPr algn="r">
              <a:lnSpc>
                <a:spcPct val="100000"/>
              </a:lnSpc>
              <a:defRPr sz="1100">
                <a:solidFill>
                  <a:schemeClr val="tx1"/>
                </a:solidFill>
                <a:latin typeface="+mn-lt"/>
              </a:defRPr>
            </a:lvl1pPr>
          </a:lstStyle>
          <a:p>
            <a:pPr lvl="0"/>
            <a:r>
              <a:rPr lang="en-US" dirty="0" err="1"/>
              <a:t>Bodycopy</a:t>
            </a:r>
            <a:r>
              <a:rPr lang="en-US" dirty="0"/>
              <a:t> content 11 </a:t>
            </a:r>
            <a:r>
              <a:rPr lang="en-US" dirty="0" err="1"/>
              <a:t>pt</a:t>
            </a:r>
            <a:endParaRPr lang="en-US" dirty="0"/>
          </a:p>
        </p:txBody>
      </p:sp>
      <p:sp>
        <p:nvSpPr>
          <p:cNvPr id="57" name="Text Placeholder 9">
            <a:extLst>
              <a:ext uri="{FF2B5EF4-FFF2-40B4-BE49-F238E27FC236}">
                <a16:creationId xmlns:a16="http://schemas.microsoft.com/office/drawing/2014/main" id="{AAE20110-26AC-4B87-88A2-E3F6A3F9E8E0}"/>
              </a:ext>
            </a:extLst>
          </p:cNvPr>
          <p:cNvSpPr>
            <a:spLocks noGrp="1"/>
          </p:cNvSpPr>
          <p:nvPr>
            <p:ph type="body" sz="quarter" idx="10" hasCustomPrompt="1"/>
          </p:nvPr>
        </p:nvSpPr>
        <p:spPr>
          <a:xfrm>
            <a:off x="271639" y="205100"/>
            <a:ext cx="2375006" cy="199813"/>
          </a:xfrm>
          <a:prstGeom prst="rect">
            <a:avLst/>
          </a:prstGeom>
          <a:effectLst/>
        </p:spPr>
        <p:txBody>
          <a:bodyPr wrap="square" lIns="0" tIns="0" rIns="0" bIns="0" anchor="t" anchorCtr="0">
            <a:spAutoFit/>
          </a:bodyPr>
          <a:lstStyle>
            <a:lvl1pPr>
              <a:defRPr sz="1100">
                <a:solidFill>
                  <a:schemeClr val="bg1"/>
                </a:solidFill>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www.example.com</a:t>
            </a:r>
            <a:endParaRPr lang="en-IN" dirty="0"/>
          </a:p>
        </p:txBody>
      </p:sp>
      <p:sp>
        <p:nvSpPr>
          <p:cNvPr id="58" name="Text Placeholder 36">
            <a:extLst>
              <a:ext uri="{FF2B5EF4-FFF2-40B4-BE49-F238E27FC236}">
                <a16:creationId xmlns:a16="http://schemas.microsoft.com/office/drawing/2014/main" id="{CB15025C-24F3-44C0-A4C4-90ACF4594083}"/>
              </a:ext>
            </a:extLst>
          </p:cNvPr>
          <p:cNvSpPr>
            <a:spLocks noGrp="1"/>
          </p:cNvSpPr>
          <p:nvPr>
            <p:ph type="body" sz="quarter" idx="18" hasCustomPrompt="1"/>
          </p:nvPr>
        </p:nvSpPr>
        <p:spPr>
          <a:xfrm>
            <a:off x="3876589" y="230149"/>
            <a:ext cx="1187030" cy="174066"/>
          </a:xfrm>
          <a:prstGeom prst="rect">
            <a:avLst/>
          </a:prstGeom>
        </p:spPr>
        <p:txBody>
          <a:bodyPr wrap="square" lIns="0" tIns="0" rIns="0" bIns="0" anchor="t" anchorCtr="0">
            <a:spAutoFit/>
          </a:bodyPr>
          <a:lstStyle>
            <a:lvl1pPr algn="r">
              <a:lnSpc>
                <a:spcPct val="100000"/>
              </a:lnSpc>
              <a:defRPr sz="1100" b="1">
                <a:solidFill>
                  <a:schemeClr val="tx2"/>
                </a:solidFill>
                <a:latin typeface="+mn-lt"/>
              </a:defRPr>
            </a:lvl1pPr>
          </a:lstStyle>
          <a:p>
            <a:pPr lvl="0"/>
            <a:r>
              <a:rPr lang="en-US" dirty="0"/>
              <a:t>October 22</a:t>
            </a:r>
          </a:p>
        </p:txBody>
      </p:sp>
      <p:sp>
        <p:nvSpPr>
          <p:cNvPr id="15" name="Picture Placeholder 29">
            <a:extLst>
              <a:ext uri="{FF2B5EF4-FFF2-40B4-BE49-F238E27FC236}">
                <a16:creationId xmlns:a16="http://schemas.microsoft.com/office/drawing/2014/main" id="{44E20341-72A1-4EBC-ADB0-D6B3ECFC8DBC}"/>
              </a:ext>
            </a:extLst>
          </p:cNvPr>
          <p:cNvSpPr>
            <a:spLocks noGrp="1"/>
          </p:cNvSpPr>
          <p:nvPr>
            <p:ph type="pic" sz="quarter" idx="21" hasCustomPrompt="1"/>
          </p:nvPr>
        </p:nvSpPr>
        <p:spPr>
          <a:xfrm>
            <a:off x="1222" y="3912531"/>
            <a:ext cx="3547561" cy="1779935"/>
          </a:xfrm>
          <a:prstGeom prst="roundRect">
            <a:avLst>
              <a:gd name="adj" fmla="val 0"/>
            </a:avLst>
          </a:prstGeom>
          <a:solidFill>
            <a:schemeClr val="accent5"/>
          </a:solidFill>
        </p:spPr>
        <p:txBody>
          <a:bodyPr lIns="0" tIns="0" rIns="0" bIns="324000" anchor="b" anchorCtr="0"/>
          <a:lstStyle>
            <a:lvl1pPr algn="ctr">
              <a:defRPr sz="841">
                <a:latin typeface="+mn-lt"/>
              </a:defRPr>
            </a:lvl1pPr>
          </a:lstStyle>
          <a:p>
            <a:r>
              <a:rPr lang="en-IN" dirty="0"/>
              <a:t>Insert picture here (Corporate, B2B, B2C, Consumer)</a:t>
            </a:r>
          </a:p>
        </p:txBody>
      </p:sp>
      <p:sp>
        <p:nvSpPr>
          <p:cNvPr id="16" name="Picture Placeholder 29">
            <a:extLst>
              <a:ext uri="{FF2B5EF4-FFF2-40B4-BE49-F238E27FC236}">
                <a16:creationId xmlns:a16="http://schemas.microsoft.com/office/drawing/2014/main" id="{34193E28-05E7-44B0-9041-B973544958C9}"/>
              </a:ext>
            </a:extLst>
          </p:cNvPr>
          <p:cNvSpPr>
            <a:spLocks noGrp="1"/>
          </p:cNvSpPr>
          <p:nvPr>
            <p:ph type="pic" sz="quarter" idx="22" hasCustomPrompt="1"/>
          </p:nvPr>
        </p:nvSpPr>
        <p:spPr>
          <a:xfrm>
            <a:off x="-6506" y="5687423"/>
            <a:ext cx="3555290" cy="1860346"/>
          </a:xfrm>
          <a:prstGeom prst="roundRect">
            <a:avLst>
              <a:gd name="adj" fmla="val 0"/>
            </a:avLst>
          </a:prstGeom>
          <a:solidFill>
            <a:schemeClr val="accent5"/>
          </a:solidFill>
        </p:spPr>
        <p:txBody>
          <a:bodyPr lIns="0" tIns="0" rIns="0" bIns="324000" anchor="b" anchorCtr="0"/>
          <a:lstStyle>
            <a:lvl1pPr algn="ctr">
              <a:defRPr sz="841">
                <a:latin typeface="+mn-lt"/>
              </a:defRPr>
            </a:lvl1pPr>
          </a:lstStyle>
          <a:p>
            <a:r>
              <a:rPr lang="en-IN" dirty="0"/>
              <a:t>Insert picture here (Corporate, B2B, B2C, Consumer)</a:t>
            </a:r>
          </a:p>
        </p:txBody>
      </p:sp>
      <p:sp>
        <p:nvSpPr>
          <p:cNvPr id="17" name="Picture Placeholder 29">
            <a:extLst>
              <a:ext uri="{FF2B5EF4-FFF2-40B4-BE49-F238E27FC236}">
                <a16:creationId xmlns:a16="http://schemas.microsoft.com/office/drawing/2014/main" id="{29093DA6-873D-4441-A729-6E51A9222B0D}"/>
              </a:ext>
            </a:extLst>
          </p:cNvPr>
          <p:cNvSpPr>
            <a:spLocks noGrp="1"/>
          </p:cNvSpPr>
          <p:nvPr>
            <p:ph type="pic" sz="quarter" idx="19" hasCustomPrompt="1"/>
          </p:nvPr>
        </p:nvSpPr>
        <p:spPr>
          <a:xfrm>
            <a:off x="3919683" y="1872254"/>
            <a:ext cx="1143936" cy="983632"/>
          </a:xfrm>
          <a:prstGeom prst="roundRect">
            <a:avLst>
              <a:gd name="adj" fmla="val 0"/>
            </a:avLst>
          </a:prstGeom>
          <a:solidFill>
            <a:schemeClr val="accent5"/>
          </a:solidFill>
        </p:spPr>
        <p:txBody>
          <a:bodyPr lIns="0" tIns="0" rIns="0" bIns="216000" anchor="b" anchorCtr="0"/>
          <a:lstStyle>
            <a:lvl1pPr algn="ctr">
              <a:defRPr sz="841">
                <a:latin typeface="+mn-lt"/>
              </a:defRPr>
            </a:lvl1pPr>
          </a:lstStyle>
          <a:p>
            <a:r>
              <a:rPr lang="en-IN" dirty="0"/>
              <a:t>Customer Logo</a:t>
            </a:r>
          </a:p>
        </p:txBody>
      </p:sp>
      <p:sp>
        <p:nvSpPr>
          <p:cNvPr id="18" name="Picture Placeholder 29">
            <a:extLst>
              <a:ext uri="{FF2B5EF4-FFF2-40B4-BE49-F238E27FC236}">
                <a16:creationId xmlns:a16="http://schemas.microsoft.com/office/drawing/2014/main" id="{2F6F31EA-9788-4DA2-8B83-67D2C0E66F17}"/>
              </a:ext>
            </a:extLst>
          </p:cNvPr>
          <p:cNvSpPr>
            <a:spLocks noGrp="1"/>
          </p:cNvSpPr>
          <p:nvPr>
            <p:ph type="pic" sz="quarter" idx="20" hasCustomPrompt="1"/>
          </p:nvPr>
        </p:nvSpPr>
        <p:spPr>
          <a:xfrm>
            <a:off x="3919680" y="3195534"/>
            <a:ext cx="1143936" cy="983632"/>
          </a:xfrm>
          <a:prstGeom prst="roundRect">
            <a:avLst>
              <a:gd name="adj" fmla="val 0"/>
            </a:avLst>
          </a:prstGeom>
          <a:solidFill>
            <a:schemeClr val="accent5"/>
          </a:solidFill>
        </p:spPr>
        <p:txBody>
          <a:bodyPr lIns="0" tIns="0" rIns="0" bIns="216000" anchor="b" anchorCtr="0"/>
          <a:lstStyle>
            <a:lvl1pPr algn="ctr">
              <a:defRPr sz="841">
                <a:latin typeface="+mn-lt"/>
              </a:defRPr>
            </a:lvl1pPr>
          </a:lstStyle>
          <a:p>
            <a:r>
              <a:rPr lang="en-IN" dirty="0" err="1"/>
              <a:t>Subbrand</a:t>
            </a:r>
            <a:endParaRPr lang="en-IN" dirty="0"/>
          </a:p>
        </p:txBody>
      </p:sp>
    </p:spTree>
    <p:extLst>
      <p:ext uri="{BB962C8B-B14F-4D97-AF65-F5344CB8AC3E}">
        <p14:creationId xmlns:p14="http://schemas.microsoft.com/office/powerpoint/2010/main" val="977053343"/>
      </p:ext>
    </p:extLst>
  </p:cSld>
  <p:clrMapOvr>
    <a:masterClrMapping/>
  </p:clrMapOvr>
  <p:hf sldNum="0" hdr="0" ft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Page 4">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E8E14B4-21A4-44DD-97BE-E52091745AF2}"/>
              </a:ext>
            </a:extLst>
          </p:cNvPr>
          <p:cNvSpPr/>
          <p:nvPr userDrawn="1"/>
        </p:nvSpPr>
        <p:spPr>
          <a:xfrm>
            <a:off x="0" y="1"/>
            <a:ext cx="5327650" cy="75596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0540" tIns="50540" rIns="50540" bIns="50540" rtlCol="0" anchor="ctr"/>
          <a:lstStyle/>
          <a:p>
            <a:pPr algn="ctr"/>
            <a:endParaRPr lang="en-IN" sz="1123" dirty="0">
              <a:solidFill>
                <a:schemeClr val="bg1"/>
              </a:solidFill>
            </a:endParaRPr>
          </a:p>
        </p:txBody>
      </p:sp>
      <p:sp>
        <p:nvSpPr>
          <p:cNvPr id="30" name="Picture Placeholder 29">
            <a:extLst>
              <a:ext uri="{FF2B5EF4-FFF2-40B4-BE49-F238E27FC236}">
                <a16:creationId xmlns:a16="http://schemas.microsoft.com/office/drawing/2014/main" id="{C524B94E-E276-4FD4-9800-0E5F3BF41B48}"/>
              </a:ext>
            </a:extLst>
          </p:cNvPr>
          <p:cNvSpPr>
            <a:spLocks noGrp="1"/>
          </p:cNvSpPr>
          <p:nvPr>
            <p:ph type="pic" sz="quarter" idx="15" hasCustomPrompt="1"/>
          </p:nvPr>
        </p:nvSpPr>
        <p:spPr>
          <a:xfrm>
            <a:off x="-6506" y="3"/>
            <a:ext cx="3555290" cy="3907777"/>
          </a:xfrm>
          <a:prstGeom prst="roundRect">
            <a:avLst>
              <a:gd name="adj" fmla="val 0"/>
            </a:avLst>
          </a:prstGeom>
          <a:solidFill>
            <a:schemeClr val="accent5"/>
          </a:solidFill>
        </p:spPr>
        <p:txBody>
          <a:bodyPr lIns="0" tIns="0" rIns="0" bIns="1080000" anchor="b" anchorCtr="0"/>
          <a:lstStyle>
            <a:lvl1pPr algn="ctr">
              <a:defRPr sz="841">
                <a:latin typeface="+mn-lt"/>
              </a:defRPr>
            </a:lvl1pPr>
          </a:lstStyle>
          <a:p>
            <a:r>
              <a:rPr lang="en-IN" dirty="0"/>
              <a:t>Insert picture here (Corporate, B2B, B2C, Consumer)</a:t>
            </a:r>
          </a:p>
        </p:txBody>
      </p:sp>
      <p:sp>
        <p:nvSpPr>
          <p:cNvPr id="20" name="Text Placeholder 19">
            <a:extLst>
              <a:ext uri="{FF2B5EF4-FFF2-40B4-BE49-F238E27FC236}">
                <a16:creationId xmlns:a16="http://schemas.microsoft.com/office/drawing/2014/main" id="{BBF7C607-32CA-4FBC-985A-99988DCC6828}"/>
              </a:ext>
            </a:extLst>
          </p:cNvPr>
          <p:cNvSpPr>
            <a:spLocks noGrp="1"/>
          </p:cNvSpPr>
          <p:nvPr>
            <p:ph type="body" sz="quarter" idx="11" hasCustomPrompt="1"/>
          </p:nvPr>
        </p:nvSpPr>
        <p:spPr>
          <a:xfrm>
            <a:off x="288819" y="1825997"/>
            <a:ext cx="2860704" cy="391648"/>
          </a:xfrm>
          <a:prstGeom prst="rect">
            <a:avLst/>
          </a:prstGeom>
          <a:effectLst/>
        </p:spPr>
        <p:txBody>
          <a:bodyPr wrap="square" lIns="0" tIns="0" rIns="0" bIns="0" anchor="t" anchorCtr="0">
            <a:spAutoFit/>
          </a:bodyPr>
          <a:lstStyle>
            <a:lvl1pPr algn="l">
              <a:lnSpc>
                <a:spcPct val="100000"/>
              </a:lnSpc>
              <a:defRPr sz="2500" b="1">
                <a:solidFill>
                  <a:schemeClr val="bg1"/>
                </a:solidFill>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25 </a:t>
            </a:r>
            <a:r>
              <a:rPr lang="en-US" dirty="0" err="1"/>
              <a:t>pt</a:t>
            </a:r>
            <a:endParaRPr lang="en-IN" dirty="0"/>
          </a:p>
        </p:txBody>
      </p:sp>
      <p:sp>
        <p:nvSpPr>
          <p:cNvPr id="21" name="Text Placeholder 19">
            <a:extLst>
              <a:ext uri="{FF2B5EF4-FFF2-40B4-BE49-F238E27FC236}">
                <a16:creationId xmlns:a16="http://schemas.microsoft.com/office/drawing/2014/main" id="{CF6296A2-6568-4405-B63C-713AEC259B25}"/>
              </a:ext>
            </a:extLst>
          </p:cNvPr>
          <p:cNvSpPr>
            <a:spLocks noGrp="1"/>
          </p:cNvSpPr>
          <p:nvPr>
            <p:ph type="body" sz="quarter" idx="12" hasCustomPrompt="1"/>
          </p:nvPr>
        </p:nvSpPr>
        <p:spPr>
          <a:xfrm>
            <a:off x="288820" y="2305750"/>
            <a:ext cx="2860704" cy="216675"/>
          </a:xfrm>
          <a:prstGeom prst="rect">
            <a:avLst/>
          </a:prstGeom>
          <a:effectLst/>
        </p:spPr>
        <p:txBody>
          <a:bodyPr wrap="square" lIns="0" tIns="0" rIns="0" bIns="0" anchor="t" anchorCtr="0">
            <a:spAutoFit/>
          </a:bodyPr>
          <a:lstStyle>
            <a:lvl1pPr algn="l">
              <a:lnSpc>
                <a:spcPct val="100000"/>
              </a:lnSpc>
              <a:defRPr sz="1404">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14 </a:t>
            </a:r>
            <a:r>
              <a:rPr lang="en-US" dirty="0" err="1"/>
              <a:t>pt</a:t>
            </a:r>
            <a:endParaRPr lang="en-IN" dirty="0"/>
          </a:p>
        </p:txBody>
      </p:sp>
      <p:sp>
        <p:nvSpPr>
          <p:cNvPr id="22" name="Text Placeholder 19">
            <a:extLst>
              <a:ext uri="{FF2B5EF4-FFF2-40B4-BE49-F238E27FC236}">
                <a16:creationId xmlns:a16="http://schemas.microsoft.com/office/drawing/2014/main" id="{4FE634EB-AD4C-4F4C-9519-B36B35DA267D}"/>
              </a:ext>
            </a:extLst>
          </p:cNvPr>
          <p:cNvSpPr>
            <a:spLocks noGrp="1"/>
          </p:cNvSpPr>
          <p:nvPr>
            <p:ph type="body" sz="quarter" idx="13" hasCustomPrompt="1"/>
          </p:nvPr>
        </p:nvSpPr>
        <p:spPr>
          <a:xfrm>
            <a:off x="288819" y="4674848"/>
            <a:ext cx="2375213" cy="174066"/>
          </a:xfrm>
          <a:prstGeom prst="rect">
            <a:avLst/>
          </a:prstGeom>
          <a:effectLst/>
        </p:spPr>
        <p:txBody>
          <a:bodyPr wrap="square" lIns="0" tIns="0" rIns="0" bIns="0" anchor="t" anchorCtr="0">
            <a:spAutoFit/>
          </a:bodyPr>
          <a:lstStyle>
            <a:lvl1pPr algn="l">
              <a:lnSpc>
                <a:spcPct val="100000"/>
              </a:lnSpc>
              <a:defRPr sz="1128">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err="1"/>
              <a:t>Bodycopy</a:t>
            </a:r>
            <a:r>
              <a:rPr lang="en-US" dirty="0"/>
              <a:t> 8 </a:t>
            </a:r>
            <a:r>
              <a:rPr lang="en-US" dirty="0" err="1"/>
              <a:t>pt</a:t>
            </a:r>
            <a:endParaRPr lang="en-IN" dirty="0"/>
          </a:p>
        </p:txBody>
      </p:sp>
      <p:sp>
        <p:nvSpPr>
          <p:cNvPr id="23" name="Text Placeholder 19">
            <a:extLst>
              <a:ext uri="{FF2B5EF4-FFF2-40B4-BE49-F238E27FC236}">
                <a16:creationId xmlns:a16="http://schemas.microsoft.com/office/drawing/2014/main" id="{8FD5612B-CF3D-421F-ADA2-3F7A14E08D9B}"/>
              </a:ext>
            </a:extLst>
          </p:cNvPr>
          <p:cNvSpPr>
            <a:spLocks noGrp="1"/>
          </p:cNvSpPr>
          <p:nvPr>
            <p:ph type="body" sz="quarter" idx="14" hasCustomPrompt="1"/>
          </p:nvPr>
        </p:nvSpPr>
        <p:spPr>
          <a:xfrm>
            <a:off x="288821" y="5093658"/>
            <a:ext cx="2375006" cy="174066"/>
          </a:xfrm>
          <a:prstGeom prst="rect">
            <a:avLst/>
          </a:prstGeom>
          <a:effectLst/>
        </p:spPr>
        <p:txBody>
          <a:bodyPr wrap="square" lIns="0" tIns="0" rIns="0" bIns="0" anchor="t" anchorCtr="0">
            <a:spAutoFit/>
          </a:bodyPr>
          <a:lstStyle>
            <a:lvl1pPr algn="l">
              <a:lnSpc>
                <a:spcPct val="100000"/>
              </a:lnSpc>
              <a:defRPr sz="1128" b="1">
                <a:solidFill>
                  <a:schemeClr val="bg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Name 8 </a:t>
            </a:r>
            <a:r>
              <a:rPr lang="en-US" dirty="0" err="1"/>
              <a:t>pt</a:t>
            </a:r>
            <a:endParaRPr lang="en-IN" dirty="0"/>
          </a:p>
        </p:txBody>
      </p:sp>
      <p:sp>
        <p:nvSpPr>
          <p:cNvPr id="28" name="Rectangle 27">
            <a:extLst>
              <a:ext uri="{FF2B5EF4-FFF2-40B4-BE49-F238E27FC236}">
                <a16:creationId xmlns:a16="http://schemas.microsoft.com/office/drawing/2014/main" id="{57BF039E-DDA6-4148-89E9-D3FBAF186FE1}"/>
              </a:ext>
            </a:extLst>
          </p:cNvPr>
          <p:cNvSpPr/>
          <p:nvPr userDrawn="1"/>
        </p:nvSpPr>
        <p:spPr>
          <a:xfrm>
            <a:off x="3548785" y="1872252"/>
            <a:ext cx="73726" cy="682012"/>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50540" tIns="50540" rIns="50540" bIns="50540" rtlCol="0" anchor="ctr"/>
          <a:lstStyle/>
          <a:p>
            <a:pPr algn="ctr"/>
            <a:endParaRPr lang="en-IN" sz="1123" dirty="0">
              <a:solidFill>
                <a:schemeClr val="bg1"/>
              </a:solidFill>
            </a:endParaRPr>
          </a:p>
        </p:txBody>
      </p:sp>
      <p:sp>
        <p:nvSpPr>
          <p:cNvPr id="37" name="Text Placeholder 36">
            <a:extLst>
              <a:ext uri="{FF2B5EF4-FFF2-40B4-BE49-F238E27FC236}">
                <a16:creationId xmlns:a16="http://schemas.microsoft.com/office/drawing/2014/main" id="{E0ECF3A4-06AB-441F-B9FE-F33ADD0327A3}"/>
              </a:ext>
            </a:extLst>
          </p:cNvPr>
          <p:cNvSpPr>
            <a:spLocks noGrp="1"/>
          </p:cNvSpPr>
          <p:nvPr>
            <p:ph type="body" sz="quarter" idx="17" hasCustomPrompt="1"/>
          </p:nvPr>
        </p:nvSpPr>
        <p:spPr>
          <a:xfrm>
            <a:off x="3792034" y="6993924"/>
            <a:ext cx="1247003" cy="348131"/>
          </a:xfrm>
          <a:prstGeom prst="rect">
            <a:avLst/>
          </a:prstGeom>
        </p:spPr>
        <p:txBody>
          <a:bodyPr wrap="square" lIns="0" tIns="0" rIns="0" bIns="0" anchor="b" anchorCtr="0">
            <a:spAutoFit/>
          </a:bodyPr>
          <a:lstStyle>
            <a:lvl1pPr algn="r">
              <a:lnSpc>
                <a:spcPct val="100000"/>
              </a:lnSpc>
              <a:defRPr sz="1100">
                <a:solidFill>
                  <a:schemeClr val="tx1"/>
                </a:solidFill>
                <a:latin typeface="+mn-lt"/>
              </a:defRPr>
            </a:lvl1pPr>
          </a:lstStyle>
          <a:p>
            <a:pPr lvl="0"/>
            <a:r>
              <a:rPr lang="en-US" dirty="0" err="1"/>
              <a:t>Bodycopy</a:t>
            </a:r>
            <a:r>
              <a:rPr lang="en-US" dirty="0"/>
              <a:t> content 8 </a:t>
            </a:r>
            <a:r>
              <a:rPr lang="en-US" dirty="0" err="1"/>
              <a:t>pt</a:t>
            </a:r>
            <a:endParaRPr lang="en-US" dirty="0"/>
          </a:p>
        </p:txBody>
      </p:sp>
      <p:sp>
        <p:nvSpPr>
          <p:cNvPr id="57" name="Text Placeholder 9">
            <a:extLst>
              <a:ext uri="{FF2B5EF4-FFF2-40B4-BE49-F238E27FC236}">
                <a16:creationId xmlns:a16="http://schemas.microsoft.com/office/drawing/2014/main" id="{AAE20110-26AC-4B87-88A2-E3F6A3F9E8E0}"/>
              </a:ext>
            </a:extLst>
          </p:cNvPr>
          <p:cNvSpPr>
            <a:spLocks noGrp="1"/>
          </p:cNvSpPr>
          <p:nvPr>
            <p:ph type="body" sz="quarter" idx="10" hasCustomPrompt="1"/>
          </p:nvPr>
        </p:nvSpPr>
        <p:spPr>
          <a:xfrm>
            <a:off x="271639" y="205100"/>
            <a:ext cx="2375006" cy="199813"/>
          </a:xfrm>
          <a:prstGeom prst="rect">
            <a:avLst/>
          </a:prstGeom>
          <a:effectLst/>
        </p:spPr>
        <p:txBody>
          <a:bodyPr wrap="square" lIns="0" tIns="0" rIns="0" bIns="0" anchor="t" anchorCtr="0">
            <a:spAutoFit/>
          </a:bodyPr>
          <a:lstStyle>
            <a:lvl1pPr>
              <a:defRPr sz="1100">
                <a:solidFill>
                  <a:schemeClr val="bg1"/>
                </a:solidFill>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www.example.com</a:t>
            </a:r>
            <a:endParaRPr lang="en-IN" dirty="0"/>
          </a:p>
        </p:txBody>
      </p:sp>
      <p:sp>
        <p:nvSpPr>
          <p:cNvPr id="58" name="Text Placeholder 36">
            <a:extLst>
              <a:ext uri="{FF2B5EF4-FFF2-40B4-BE49-F238E27FC236}">
                <a16:creationId xmlns:a16="http://schemas.microsoft.com/office/drawing/2014/main" id="{CB15025C-24F3-44C0-A4C4-90ACF4594083}"/>
              </a:ext>
            </a:extLst>
          </p:cNvPr>
          <p:cNvSpPr>
            <a:spLocks noGrp="1"/>
          </p:cNvSpPr>
          <p:nvPr>
            <p:ph type="body" sz="quarter" idx="18" hasCustomPrompt="1"/>
          </p:nvPr>
        </p:nvSpPr>
        <p:spPr>
          <a:xfrm>
            <a:off x="3876589" y="230149"/>
            <a:ext cx="1187030" cy="174066"/>
          </a:xfrm>
          <a:prstGeom prst="rect">
            <a:avLst/>
          </a:prstGeom>
        </p:spPr>
        <p:txBody>
          <a:bodyPr wrap="square" lIns="0" tIns="0" rIns="0" bIns="0" anchor="t" anchorCtr="0">
            <a:spAutoFit/>
          </a:bodyPr>
          <a:lstStyle>
            <a:lvl1pPr algn="r">
              <a:lnSpc>
                <a:spcPct val="100000"/>
              </a:lnSpc>
              <a:defRPr sz="1100" b="1">
                <a:solidFill>
                  <a:schemeClr val="tx2"/>
                </a:solidFill>
                <a:latin typeface="+mn-lt"/>
              </a:defRPr>
            </a:lvl1pPr>
          </a:lstStyle>
          <a:p>
            <a:pPr lvl="0"/>
            <a:r>
              <a:rPr lang="en-US" dirty="0"/>
              <a:t>October 22</a:t>
            </a:r>
          </a:p>
        </p:txBody>
      </p:sp>
      <p:sp>
        <p:nvSpPr>
          <p:cNvPr id="15" name="Picture Placeholder 29">
            <a:extLst>
              <a:ext uri="{FF2B5EF4-FFF2-40B4-BE49-F238E27FC236}">
                <a16:creationId xmlns:a16="http://schemas.microsoft.com/office/drawing/2014/main" id="{44E20341-72A1-4EBC-ADB0-D6B3ECFC8DBC}"/>
              </a:ext>
            </a:extLst>
          </p:cNvPr>
          <p:cNvSpPr>
            <a:spLocks noGrp="1"/>
          </p:cNvSpPr>
          <p:nvPr>
            <p:ph type="pic" sz="quarter" idx="21" hasCustomPrompt="1"/>
          </p:nvPr>
        </p:nvSpPr>
        <p:spPr>
          <a:xfrm>
            <a:off x="1222" y="3907780"/>
            <a:ext cx="1777645" cy="1779935"/>
          </a:xfrm>
          <a:prstGeom prst="roundRect">
            <a:avLst>
              <a:gd name="adj" fmla="val 0"/>
            </a:avLst>
          </a:prstGeom>
          <a:solidFill>
            <a:schemeClr val="accent5"/>
          </a:solidFill>
        </p:spPr>
        <p:txBody>
          <a:bodyPr lIns="0" tIns="0" rIns="0" bIns="324000" anchor="b" anchorCtr="0"/>
          <a:lstStyle>
            <a:lvl1pPr algn="ctr">
              <a:defRPr sz="841">
                <a:latin typeface="+mn-lt"/>
              </a:defRPr>
            </a:lvl1pPr>
          </a:lstStyle>
          <a:p>
            <a:r>
              <a:rPr lang="en-IN" dirty="0"/>
              <a:t>Insert picture here (Corporate, B2B, B2C, Consumer)</a:t>
            </a:r>
          </a:p>
        </p:txBody>
      </p:sp>
      <p:sp>
        <p:nvSpPr>
          <p:cNvPr id="16" name="Picture Placeholder 29">
            <a:extLst>
              <a:ext uri="{FF2B5EF4-FFF2-40B4-BE49-F238E27FC236}">
                <a16:creationId xmlns:a16="http://schemas.microsoft.com/office/drawing/2014/main" id="{34193E28-05E7-44B0-9041-B973544958C9}"/>
              </a:ext>
            </a:extLst>
          </p:cNvPr>
          <p:cNvSpPr>
            <a:spLocks noGrp="1"/>
          </p:cNvSpPr>
          <p:nvPr>
            <p:ph type="pic" sz="quarter" idx="22" hasCustomPrompt="1"/>
          </p:nvPr>
        </p:nvSpPr>
        <p:spPr>
          <a:xfrm>
            <a:off x="-6506" y="5687424"/>
            <a:ext cx="3555290" cy="1872252"/>
          </a:xfrm>
          <a:prstGeom prst="roundRect">
            <a:avLst>
              <a:gd name="adj" fmla="val 0"/>
            </a:avLst>
          </a:prstGeom>
          <a:solidFill>
            <a:schemeClr val="accent5"/>
          </a:solidFill>
        </p:spPr>
        <p:txBody>
          <a:bodyPr lIns="0" tIns="0" rIns="0" bIns="324000" anchor="b" anchorCtr="0"/>
          <a:lstStyle>
            <a:lvl1pPr algn="ctr">
              <a:defRPr sz="841">
                <a:latin typeface="+mn-lt"/>
              </a:defRPr>
            </a:lvl1pPr>
          </a:lstStyle>
          <a:p>
            <a:r>
              <a:rPr lang="en-IN" dirty="0"/>
              <a:t>Insert picture here (Corporate, B2B, B2C, Consumer)</a:t>
            </a:r>
          </a:p>
        </p:txBody>
      </p:sp>
      <p:sp>
        <p:nvSpPr>
          <p:cNvPr id="17" name="Picture Placeholder 29">
            <a:extLst>
              <a:ext uri="{FF2B5EF4-FFF2-40B4-BE49-F238E27FC236}">
                <a16:creationId xmlns:a16="http://schemas.microsoft.com/office/drawing/2014/main" id="{D5450AC1-4E6E-4342-B6BC-65F435BCD76A}"/>
              </a:ext>
            </a:extLst>
          </p:cNvPr>
          <p:cNvSpPr>
            <a:spLocks noGrp="1"/>
          </p:cNvSpPr>
          <p:nvPr>
            <p:ph type="pic" sz="quarter" idx="23" hasCustomPrompt="1"/>
          </p:nvPr>
        </p:nvSpPr>
        <p:spPr>
          <a:xfrm>
            <a:off x="1780091" y="3907780"/>
            <a:ext cx="1768694" cy="1779935"/>
          </a:xfrm>
          <a:prstGeom prst="roundRect">
            <a:avLst>
              <a:gd name="adj" fmla="val 0"/>
            </a:avLst>
          </a:prstGeom>
          <a:solidFill>
            <a:schemeClr val="accent5"/>
          </a:solidFill>
        </p:spPr>
        <p:txBody>
          <a:bodyPr lIns="0" tIns="0" rIns="0" bIns="324000" anchor="b" anchorCtr="0"/>
          <a:lstStyle>
            <a:lvl1pPr algn="ctr">
              <a:defRPr sz="841">
                <a:latin typeface="+mn-lt"/>
              </a:defRPr>
            </a:lvl1pPr>
          </a:lstStyle>
          <a:p>
            <a:r>
              <a:rPr lang="en-IN" dirty="0"/>
              <a:t>Insert picture here (Corporate, B2B, B2C, Consumer)</a:t>
            </a:r>
          </a:p>
        </p:txBody>
      </p:sp>
      <p:sp>
        <p:nvSpPr>
          <p:cNvPr id="18" name="Picture Placeholder 29">
            <a:extLst>
              <a:ext uri="{FF2B5EF4-FFF2-40B4-BE49-F238E27FC236}">
                <a16:creationId xmlns:a16="http://schemas.microsoft.com/office/drawing/2014/main" id="{010E079F-04DA-47D7-90D5-94D268C20153}"/>
              </a:ext>
            </a:extLst>
          </p:cNvPr>
          <p:cNvSpPr>
            <a:spLocks noGrp="1"/>
          </p:cNvSpPr>
          <p:nvPr>
            <p:ph type="pic" sz="quarter" idx="19" hasCustomPrompt="1"/>
          </p:nvPr>
        </p:nvSpPr>
        <p:spPr>
          <a:xfrm>
            <a:off x="3919683" y="1872254"/>
            <a:ext cx="1143936" cy="983632"/>
          </a:xfrm>
          <a:prstGeom prst="roundRect">
            <a:avLst>
              <a:gd name="adj" fmla="val 0"/>
            </a:avLst>
          </a:prstGeom>
          <a:solidFill>
            <a:schemeClr val="accent5"/>
          </a:solidFill>
        </p:spPr>
        <p:txBody>
          <a:bodyPr lIns="0" tIns="0" rIns="0" bIns="216000" anchor="b" anchorCtr="0"/>
          <a:lstStyle>
            <a:lvl1pPr algn="ctr">
              <a:defRPr sz="841">
                <a:latin typeface="+mn-lt"/>
              </a:defRPr>
            </a:lvl1pPr>
          </a:lstStyle>
          <a:p>
            <a:r>
              <a:rPr lang="en-IN" dirty="0"/>
              <a:t>Customer Logo</a:t>
            </a:r>
          </a:p>
        </p:txBody>
      </p:sp>
      <p:sp>
        <p:nvSpPr>
          <p:cNvPr id="19" name="Picture Placeholder 29">
            <a:extLst>
              <a:ext uri="{FF2B5EF4-FFF2-40B4-BE49-F238E27FC236}">
                <a16:creationId xmlns:a16="http://schemas.microsoft.com/office/drawing/2014/main" id="{521FDC7D-AD1B-48EF-A24A-71B566BECCE6}"/>
              </a:ext>
            </a:extLst>
          </p:cNvPr>
          <p:cNvSpPr>
            <a:spLocks noGrp="1"/>
          </p:cNvSpPr>
          <p:nvPr>
            <p:ph type="pic" sz="quarter" idx="20" hasCustomPrompt="1"/>
          </p:nvPr>
        </p:nvSpPr>
        <p:spPr>
          <a:xfrm>
            <a:off x="3919680" y="3195534"/>
            <a:ext cx="1143936" cy="983632"/>
          </a:xfrm>
          <a:prstGeom prst="roundRect">
            <a:avLst>
              <a:gd name="adj" fmla="val 0"/>
            </a:avLst>
          </a:prstGeom>
          <a:solidFill>
            <a:schemeClr val="accent5"/>
          </a:solidFill>
        </p:spPr>
        <p:txBody>
          <a:bodyPr lIns="0" tIns="0" rIns="0" bIns="216000" anchor="b" anchorCtr="0"/>
          <a:lstStyle>
            <a:lvl1pPr algn="ctr">
              <a:defRPr sz="841">
                <a:latin typeface="+mn-lt"/>
              </a:defRPr>
            </a:lvl1pPr>
          </a:lstStyle>
          <a:p>
            <a:r>
              <a:rPr lang="en-IN" dirty="0" err="1"/>
              <a:t>Subbrand</a:t>
            </a:r>
            <a:endParaRPr lang="en-IN" dirty="0"/>
          </a:p>
        </p:txBody>
      </p:sp>
    </p:spTree>
    <p:extLst>
      <p:ext uri="{BB962C8B-B14F-4D97-AF65-F5344CB8AC3E}">
        <p14:creationId xmlns:p14="http://schemas.microsoft.com/office/powerpoint/2010/main" val="2883392614"/>
      </p:ext>
    </p:extLst>
  </p:cSld>
  <p:clrMapOvr>
    <a:masterClrMapping/>
  </p:clrMapOvr>
  <p:hf sldNum="0" hdr="0" ftr="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ontent Page 1">
    <p:spTree>
      <p:nvGrpSpPr>
        <p:cNvPr id="1" name=""/>
        <p:cNvGrpSpPr/>
        <p:nvPr/>
      </p:nvGrpSpPr>
      <p:grpSpPr>
        <a:xfrm>
          <a:off x="0" y="0"/>
          <a:ext cx="0" cy="0"/>
          <a:chOff x="0" y="0"/>
          <a:chExt cx="0" cy="0"/>
        </a:xfrm>
      </p:grpSpPr>
      <p:sp>
        <p:nvSpPr>
          <p:cNvPr id="23" name="Text Placeholder 7">
            <a:extLst>
              <a:ext uri="{FF2B5EF4-FFF2-40B4-BE49-F238E27FC236}">
                <a16:creationId xmlns:a16="http://schemas.microsoft.com/office/drawing/2014/main" id="{4934CD33-D2DC-4584-9952-186278363113}"/>
              </a:ext>
            </a:extLst>
          </p:cNvPr>
          <p:cNvSpPr>
            <a:spLocks noGrp="1"/>
          </p:cNvSpPr>
          <p:nvPr>
            <p:ph type="body" sz="quarter" idx="24" hasCustomPrompt="1"/>
          </p:nvPr>
        </p:nvSpPr>
        <p:spPr>
          <a:xfrm>
            <a:off x="288614" y="523058"/>
            <a:ext cx="4770078" cy="353238"/>
          </a:xfrm>
          <a:prstGeom prst="rect">
            <a:avLst/>
          </a:prstGeom>
        </p:spPr>
        <p:txBody>
          <a:bodyPr wrap="square" lIns="0" tIns="0" rIns="0" bIns="0" anchor="t" anchorCtr="0">
            <a:spAutoFit/>
          </a:bodyPr>
          <a:lstStyle>
            <a:lvl1pPr>
              <a:defRPr sz="20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20 </a:t>
            </a:r>
            <a:r>
              <a:rPr lang="en-US" dirty="0" err="1"/>
              <a:t>pt</a:t>
            </a:r>
            <a:endParaRPr lang="en-IN" dirty="0"/>
          </a:p>
        </p:txBody>
      </p:sp>
      <p:sp>
        <p:nvSpPr>
          <p:cNvPr id="24" name="Text Placeholder 7">
            <a:extLst>
              <a:ext uri="{FF2B5EF4-FFF2-40B4-BE49-F238E27FC236}">
                <a16:creationId xmlns:a16="http://schemas.microsoft.com/office/drawing/2014/main" id="{EE42E4C0-240A-4D0D-AC64-5A6D2D7563DF}"/>
              </a:ext>
            </a:extLst>
          </p:cNvPr>
          <p:cNvSpPr>
            <a:spLocks noGrp="1"/>
          </p:cNvSpPr>
          <p:nvPr>
            <p:ph type="body" sz="quarter" idx="25" hasCustomPrompt="1"/>
          </p:nvPr>
        </p:nvSpPr>
        <p:spPr>
          <a:xfrm>
            <a:off x="288615" y="881300"/>
            <a:ext cx="4775002" cy="199813"/>
          </a:xfrm>
          <a:prstGeom prst="rect">
            <a:avLst/>
          </a:prstGeom>
        </p:spPr>
        <p:txBody>
          <a:bodyPr wrap="square" lIns="0" tIns="0" rIns="0" bIns="0" anchor="t" anchorCtr="0">
            <a:spAutoFit/>
          </a:bodyPr>
          <a:lstStyle>
            <a:lvl1pPr>
              <a:defRPr sz="1100">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11 </a:t>
            </a:r>
            <a:r>
              <a:rPr lang="en-US" dirty="0" err="1"/>
              <a:t>pt</a:t>
            </a:r>
            <a:endParaRPr lang="en-IN" dirty="0"/>
          </a:p>
        </p:txBody>
      </p:sp>
      <p:sp>
        <p:nvSpPr>
          <p:cNvPr id="37" name="Text Placeholder 4">
            <a:extLst>
              <a:ext uri="{FF2B5EF4-FFF2-40B4-BE49-F238E27FC236}">
                <a16:creationId xmlns:a16="http://schemas.microsoft.com/office/drawing/2014/main" id="{C26B041C-90E3-4E6E-AA4C-2E36C9952DBE}"/>
              </a:ext>
            </a:extLst>
          </p:cNvPr>
          <p:cNvSpPr>
            <a:spLocks noGrp="1"/>
          </p:cNvSpPr>
          <p:nvPr>
            <p:ph type="body" sz="quarter" idx="36" hasCustomPrompt="1"/>
          </p:nvPr>
        </p:nvSpPr>
        <p:spPr>
          <a:xfrm>
            <a:off x="661837" y="215480"/>
            <a:ext cx="4396857" cy="130549"/>
          </a:xfrm>
          <a:prstGeom prst="rect">
            <a:avLst/>
          </a:prstGeom>
        </p:spPr>
        <p:txBody>
          <a:bodyPr wrap="square" lIns="0" tIns="0" rIns="0" bIns="0">
            <a:spAutoFit/>
          </a:bodyPr>
          <a:lstStyle>
            <a:lvl1pPr>
              <a:lnSpc>
                <a:spcPct val="100000"/>
              </a:lnSpc>
              <a:defRPr sz="846" b="0">
                <a:solidFill>
                  <a:schemeClr val="accent5"/>
                </a:solidFill>
                <a:latin typeface="+mn-lt"/>
              </a:defRPr>
            </a:lvl1pPr>
          </a:lstStyle>
          <a:p>
            <a:pPr lvl="0"/>
            <a:r>
              <a:rPr lang="en-US" dirty="0"/>
              <a:t>Page Title</a:t>
            </a:r>
          </a:p>
        </p:txBody>
      </p:sp>
      <p:sp>
        <p:nvSpPr>
          <p:cNvPr id="13" name="Text Placeholder 7">
            <a:extLst>
              <a:ext uri="{FF2B5EF4-FFF2-40B4-BE49-F238E27FC236}">
                <a16:creationId xmlns:a16="http://schemas.microsoft.com/office/drawing/2014/main" id="{47D8F30A-DBE2-4F20-8DE4-089317884BC6}"/>
              </a:ext>
            </a:extLst>
          </p:cNvPr>
          <p:cNvSpPr>
            <a:spLocks noGrp="1"/>
          </p:cNvSpPr>
          <p:nvPr>
            <p:ph type="body" sz="quarter" idx="37" hasCustomPrompt="1"/>
          </p:nvPr>
        </p:nvSpPr>
        <p:spPr>
          <a:xfrm>
            <a:off x="268958" y="1382316"/>
            <a:ext cx="1509909" cy="149860"/>
          </a:xfrm>
          <a:prstGeom prst="rect">
            <a:avLst/>
          </a:prstGeom>
        </p:spPr>
        <p:txBody>
          <a:bodyPr wrap="square" lIns="0" tIns="0" rIns="0" bIns="0" anchor="t" anchorCtr="0">
            <a:spAutoFit/>
          </a:bodyPr>
          <a:lstStyle>
            <a:lvl1pPr>
              <a:defRPr sz="846"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CRXXXXXXXXX</a:t>
            </a:r>
            <a:endParaRPr lang="en-IN" dirty="0"/>
          </a:p>
        </p:txBody>
      </p:sp>
      <p:sp>
        <p:nvSpPr>
          <p:cNvPr id="20" name="Text Placeholder 7">
            <a:extLst>
              <a:ext uri="{FF2B5EF4-FFF2-40B4-BE49-F238E27FC236}">
                <a16:creationId xmlns:a16="http://schemas.microsoft.com/office/drawing/2014/main" id="{A5C7F68A-F219-4D70-BA55-FEA1C8541BD8}"/>
              </a:ext>
            </a:extLst>
          </p:cNvPr>
          <p:cNvSpPr>
            <a:spLocks noGrp="1"/>
          </p:cNvSpPr>
          <p:nvPr>
            <p:ph type="body" sz="quarter" idx="40" hasCustomPrompt="1"/>
          </p:nvPr>
        </p:nvSpPr>
        <p:spPr>
          <a:xfrm>
            <a:off x="264033" y="3377955"/>
            <a:ext cx="1509909" cy="149860"/>
          </a:xfrm>
          <a:prstGeom prst="rect">
            <a:avLst/>
          </a:prstGeom>
        </p:spPr>
        <p:txBody>
          <a:bodyPr wrap="square" lIns="0" tIns="0" rIns="0" bIns="0" anchor="t" anchorCtr="0">
            <a:spAutoFit/>
          </a:bodyPr>
          <a:lstStyle>
            <a:lvl1pPr>
              <a:defRPr sz="846"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CRXXXXXXXXX</a:t>
            </a:r>
            <a:endParaRPr lang="en-IN" dirty="0"/>
          </a:p>
        </p:txBody>
      </p:sp>
      <p:sp>
        <p:nvSpPr>
          <p:cNvPr id="29" name="Text Placeholder 7">
            <a:extLst>
              <a:ext uri="{FF2B5EF4-FFF2-40B4-BE49-F238E27FC236}">
                <a16:creationId xmlns:a16="http://schemas.microsoft.com/office/drawing/2014/main" id="{A5EC29DB-2C4F-4E45-9D29-4D851990311F}"/>
              </a:ext>
            </a:extLst>
          </p:cNvPr>
          <p:cNvSpPr>
            <a:spLocks noGrp="1"/>
          </p:cNvSpPr>
          <p:nvPr>
            <p:ph type="body" sz="quarter" idx="43" hasCustomPrompt="1"/>
          </p:nvPr>
        </p:nvSpPr>
        <p:spPr>
          <a:xfrm>
            <a:off x="268958" y="5358812"/>
            <a:ext cx="1509909" cy="149860"/>
          </a:xfrm>
          <a:prstGeom prst="rect">
            <a:avLst/>
          </a:prstGeom>
        </p:spPr>
        <p:txBody>
          <a:bodyPr wrap="square" lIns="0" tIns="0" rIns="0" bIns="0" anchor="t" anchorCtr="0">
            <a:spAutoFit/>
          </a:bodyPr>
          <a:lstStyle>
            <a:lvl1pPr>
              <a:defRPr sz="846"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CRXXXXXXXXX</a:t>
            </a:r>
            <a:endParaRPr lang="en-IN" dirty="0"/>
          </a:p>
        </p:txBody>
      </p:sp>
      <p:sp>
        <p:nvSpPr>
          <p:cNvPr id="33" name="Picture Placeholder 29">
            <a:extLst>
              <a:ext uri="{FF2B5EF4-FFF2-40B4-BE49-F238E27FC236}">
                <a16:creationId xmlns:a16="http://schemas.microsoft.com/office/drawing/2014/main" id="{089463F7-EF9C-44E1-8500-FB36C883856E}"/>
              </a:ext>
            </a:extLst>
          </p:cNvPr>
          <p:cNvSpPr>
            <a:spLocks noGrp="1"/>
          </p:cNvSpPr>
          <p:nvPr>
            <p:ph type="pic" sz="quarter" idx="19" hasCustomPrompt="1"/>
          </p:nvPr>
        </p:nvSpPr>
        <p:spPr>
          <a:xfrm>
            <a:off x="288616" y="1746141"/>
            <a:ext cx="1509909" cy="1259659"/>
          </a:xfrm>
          <a:prstGeom prst="roundRect">
            <a:avLst>
              <a:gd name="adj" fmla="val 0"/>
            </a:avLst>
          </a:prstGeom>
          <a:solidFill>
            <a:schemeClr val="accent5"/>
          </a:solidFill>
        </p:spPr>
        <p:txBody>
          <a:bodyPr lIns="0" tIns="0" rIns="0" bIns="360000" anchor="b" anchorCtr="0"/>
          <a:lstStyle>
            <a:lvl1pPr algn="ctr">
              <a:defRPr sz="705">
                <a:latin typeface="+mn-lt"/>
              </a:defRPr>
            </a:lvl1pPr>
          </a:lstStyle>
          <a:p>
            <a:r>
              <a:rPr lang="en-IN" dirty="0"/>
              <a:t>Outline (p7-9) or </a:t>
            </a:r>
            <a:r>
              <a:rPr lang="en-IN" dirty="0" err="1"/>
              <a:t>packging</a:t>
            </a:r>
            <a:endParaRPr lang="en-IN" dirty="0"/>
          </a:p>
        </p:txBody>
      </p:sp>
      <p:sp>
        <p:nvSpPr>
          <p:cNvPr id="70" name="Picture Placeholder 29">
            <a:extLst>
              <a:ext uri="{FF2B5EF4-FFF2-40B4-BE49-F238E27FC236}">
                <a16:creationId xmlns:a16="http://schemas.microsoft.com/office/drawing/2014/main" id="{4ADED826-3741-405B-9A9F-2EB79923D60D}"/>
              </a:ext>
            </a:extLst>
          </p:cNvPr>
          <p:cNvSpPr>
            <a:spLocks noGrp="1"/>
          </p:cNvSpPr>
          <p:nvPr>
            <p:ph type="pic" sz="quarter" idx="48" hasCustomPrompt="1"/>
          </p:nvPr>
        </p:nvSpPr>
        <p:spPr>
          <a:xfrm>
            <a:off x="264033" y="3750745"/>
            <a:ext cx="1509909" cy="1259659"/>
          </a:xfrm>
          <a:prstGeom prst="roundRect">
            <a:avLst>
              <a:gd name="adj" fmla="val 0"/>
            </a:avLst>
          </a:prstGeom>
          <a:solidFill>
            <a:schemeClr val="accent5"/>
          </a:solidFill>
        </p:spPr>
        <p:txBody>
          <a:bodyPr lIns="0" tIns="0" rIns="0" bIns="360000" anchor="b" anchorCtr="0"/>
          <a:lstStyle>
            <a:lvl1pPr algn="ctr">
              <a:defRPr sz="705">
                <a:latin typeface="+mn-lt"/>
              </a:defRPr>
            </a:lvl1pPr>
          </a:lstStyle>
          <a:p>
            <a:r>
              <a:rPr lang="en-IN" dirty="0"/>
              <a:t>Outline (p7-9) or </a:t>
            </a:r>
            <a:r>
              <a:rPr lang="en-IN" dirty="0" err="1"/>
              <a:t>packging</a:t>
            </a:r>
            <a:endParaRPr lang="en-IN" dirty="0"/>
          </a:p>
        </p:txBody>
      </p:sp>
      <p:sp>
        <p:nvSpPr>
          <p:cNvPr id="71" name="Picture Placeholder 29">
            <a:extLst>
              <a:ext uri="{FF2B5EF4-FFF2-40B4-BE49-F238E27FC236}">
                <a16:creationId xmlns:a16="http://schemas.microsoft.com/office/drawing/2014/main" id="{BBF6173E-CE00-438C-810A-00E313E68BBD}"/>
              </a:ext>
            </a:extLst>
          </p:cNvPr>
          <p:cNvSpPr>
            <a:spLocks noGrp="1"/>
          </p:cNvSpPr>
          <p:nvPr>
            <p:ph type="pic" sz="quarter" idx="49" hasCustomPrompt="1"/>
          </p:nvPr>
        </p:nvSpPr>
        <p:spPr>
          <a:xfrm>
            <a:off x="268958" y="5722636"/>
            <a:ext cx="1509909" cy="1259659"/>
          </a:xfrm>
          <a:prstGeom prst="roundRect">
            <a:avLst>
              <a:gd name="adj" fmla="val 0"/>
            </a:avLst>
          </a:prstGeom>
          <a:solidFill>
            <a:schemeClr val="accent5"/>
          </a:solidFill>
        </p:spPr>
        <p:txBody>
          <a:bodyPr lIns="0" tIns="0" rIns="0" bIns="360000" anchor="b" anchorCtr="0"/>
          <a:lstStyle>
            <a:lvl1pPr algn="ctr">
              <a:defRPr sz="705">
                <a:latin typeface="+mn-lt"/>
              </a:defRPr>
            </a:lvl1pPr>
          </a:lstStyle>
          <a:p>
            <a:r>
              <a:rPr lang="en-IN" dirty="0"/>
              <a:t>Outline (p7-9) or </a:t>
            </a:r>
            <a:r>
              <a:rPr lang="en-IN" dirty="0" err="1"/>
              <a:t>packging</a:t>
            </a:r>
            <a:endParaRPr lang="en-IN" dirty="0"/>
          </a:p>
        </p:txBody>
      </p:sp>
      <p:sp>
        <p:nvSpPr>
          <p:cNvPr id="19" name="Text Placeholder 7">
            <a:extLst>
              <a:ext uri="{FF2B5EF4-FFF2-40B4-BE49-F238E27FC236}">
                <a16:creationId xmlns:a16="http://schemas.microsoft.com/office/drawing/2014/main" id="{DACCE7D9-C2CC-4F47-9F7B-18A80F651880}"/>
              </a:ext>
            </a:extLst>
          </p:cNvPr>
          <p:cNvSpPr>
            <a:spLocks noGrp="1"/>
          </p:cNvSpPr>
          <p:nvPr>
            <p:ph type="body" sz="quarter" idx="50" hasCustomPrompt="1"/>
          </p:nvPr>
        </p:nvSpPr>
        <p:spPr>
          <a:xfrm>
            <a:off x="2486503" y="1312327"/>
            <a:ext cx="2572191" cy="247312"/>
          </a:xfrm>
          <a:prstGeom prst="rect">
            <a:avLst/>
          </a:prstGeom>
        </p:spPr>
        <p:txBody>
          <a:bodyPr wrap="square" lIns="0" tIns="0" rIns="0" bIns="0" anchor="t" anchorCtr="0">
            <a:spAutoFit/>
          </a:bodyPr>
          <a:lstStyle>
            <a:lvl1pPr>
              <a:defRPr sz="14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Application name</a:t>
            </a:r>
            <a:endParaRPr lang="en-IN" dirty="0"/>
          </a:p>
        </p:txBody>
      </p:sp>
      <p:sp>
        <p:nvSpPr>
          <p:cNvPr id="25" name="Text Placeholder 7">
            <a:extLst>
              <a:ext uri="{FF2B5EF4-FFF2-40B4-BE49-F238E27FC236}">
                <a16:creationId xmlns:a16="http://schemas.microsoft.com/office/drawing/2014/main" id="{9F2869A6-CD57-40ED-9644-FAC2F262E02E}"/>
              </a:ext>
            </a:extLst>
          </p:cNvPr>
          <p:cNvSpPr>
            <a:spLocks noGrp="1"/>
          </p:cNvSpPr>
          <p:nvPr>
            <p:ph type="body" sz="quarter" idx="51" hasCustomPrompt="1"/>
          </p:nvPr>
        </p:nvSpPr>
        <p:spPr>
          <a:xfrm>
            <a:off x="2486502" y="1577758"/>
            <a:ext cx="2572190" cy="199813"/>
          </a:xfrm>
          <a:prstGeom prst="rect">
            <a:avLst/>
          </a:prstGeom>
        </p:spPr>
        <p:txBody>
          <a:bodyPr wrap="square" lIns="0" tIns="0" rIns="0" bIns="0" anchor="t" anchorCtr="0">
            <a:spAutoFit/>
          </a:bodyPr>
          <a:lstStyle>
            <a:lvl1pPr>
              <a:defRPr sz="1100" b="0">
                <a:solidFill>
                  <a:schemeClr val="tx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Further information</a:t>
            </a:r>
            <a:endParaRPr lang="en-IN" dirty="0"/>
          </a:p>
        </p:txBody>
      </p:sp>
      <p:sp>
        <p:nvSpPr>
          <p:cNvPr id="28" name="Text Placeholder 7">
            <a:extLst>
              <a:ext uri="{FF2B5EF4-FFF2-40B4-BE49-F238E27FC236}">
                <a16:creationId xmlns:a16="http://schemas.microsoft.com/office/drawing/2014/main" id="{7C6DC899-3E49-4B3F-AF91-92A5A0CCDA7B}"/>
              </a:ext>
            </a:extLst>
          </p:cNvPr>
          <p:cNvSpPr>
            <a:spLocks noGrp="1"/>
          </p:cNvSpPr>
          <p:nvPr>
            <p:ph type="body" sz="quarter" idx="52" hasCustomPrompt="1"/>
          </p:nvPr>
        </p:nvSpPr>
        <p:spPr>
          <a:xfrm>
            <a:off x="2491428" y="3314594"/>
            <a:ext cx="2572191" cy="247312"/>
          </a:xfrm>
          <a:prstGeom prst="rect">
            <a:avLst/>
          </a:prstGeom>
        </p:spPr>
        <p:txBody>
          <a:bodyPr wrap="square" lIns="0" tIns="0" rIns="0" bIns="0" anchor="t" anchorCtr="0">
            <a:spAutoFit/>
          </a:bodyPr>
          <a:lstStyle>
            <a:lvl1pPr>
              <a:defRPr sz="14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Application name</a:t>
            </a:r>
            <a:endParaRPr lang="en-IN" dirty="0"/>
          </a:p>
        </p:txBody>
      </p:sp>
      <p:sp>
        <p:nvSpPr>
          <p:cNvPr id="32" name="Text Placeholder 7">
            <a:extLst>
              <a:ext uri="{FF2B5EF4-FFF2-40B4-BE49-F238E27FC236}">
                <a16:creationId xmlns:a16="http://schemas.microsoft.com/office/drawing/2014/main" id="{9AB143CF-D128-4091-9623-9C78C2986BA5}"/>
              </a:ext>
            </a:extLst>
          </p:cNvPr>
          <p:cNvSpPr>
            <a:spLocks noGrp="1"/>
          </p:cNvSpPr>
          <p:nvPr>
            <p:ph type="body" sz="quarter" idx="53" hasCustomPrompt="1"/>
          </p:nvPr>
        </p:nvSpPr>
        <p:spPr>
          <a:xfrm>
            <a:off x="2491427" y="3580027"/>
            <a:ext cx="2572190" cy="199813"/>
          </a:xfrm>
          <a:prstGeom prst="rect">
            <a:avLst/>
          </a:prstGeom>
        </p:spPr>
        <p:txBody>
          <a:bodyPr wrap="square" lIns="0" tIns="0" rIns="0" bIns="0" anchor="t" anchorCtr="0">
            <a:spAutoFit/>
          </a:bodyPr>
          <a:lstStyle>
            <a:lvl1pPr>
              <a:defRPr sz="1100" b="0">
                <a:solidFill>
                  <a:schemeClr val="tx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Further information</a:t>
            </a:r>
            <a:endParaRPr lang="en-IN" dirty="0"/>
          </a:p>
        </p:txBody>
      </p:sp>
      <p:sp>
        <p:nvSpPr>
          <p:cNvPr id="36" name="Text Placeholder 7">
            <a:extLst>
              <a:ext uri="{FF2B5EF4-FFF2-40B4-BE49-F238E27FC236}">
                <a16:creationId xmlns:a16="http://schemas.microsoft.com/office/drawing/2014/main" id="{C59E1256-1015-467E-AC4F-07339AA8C905}"/>
              </a:ext>
            </a:extLst>
          </p:cNvPr>
          <p:cNvSpPr>
            <a:spLocks noGrp="1"/>
          </p:cNvSpPr>
          <p:nvPr>
            <p:ph type="body" sz="quarter" idx="54" hasCustomPrompt="1"/>
          </p:nvPr>
        </p:nvSpPr>
        <p:spPr>
          <a:xfrm>
            <a:off x="2486503" y="5288966"/>
            <a:ext cx="2572191" cy="247312"/>
          </a:xfrm>
          <a:prstGeom prst="rect">
            <a:avLst/>
          </a:prstGeom>
        </p:spPr>
        <p:txBody>
          <a:bodyPr wrap="square" lIns="0" tIns="0" rIns="0" bIns="0" anchor="t" anchorCtr="0">
            <a:spAutoFit/>
          </a:bodyPr>
          <a:lstStyle>
            <a:lvl1pPr>
              <a:defRPr sz="14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Application name</a:t>
            </a:r>
            <a:endParaRPr lang="en-IN" dirty="0"/>
          </a:p>
        </p:txBody>
      </p:sp>
      <p:sp>
        <p:nvSpPr>
          <p:cNvPr id="38" name="Text Placeholder 7">
            <a:extLst>
              <a:ext uri="{FF2B5EF4-FFF2-40B4-BE49-F238E27FC236}">
                <a16:creationId xmlns:a16="http://schemas.microsoft.com/office/drawing/2014/main" id="{B42B6867-72B3-4340-853E-4A7B7B553CDB}"/>
              </a:ext>
            </a:extLst>
          </p:cNvPr>
          <p:cNvSpPr>
            <a:spLocks noGrp="1"/>
          </p:cNvSpPr>
          <p:nvPr>
            <p:ph type="body" sz="quarter" idx="55" hasCustomPrompt="1"/>
          </p:nvPr>
        </p:nvSpPr>
        <p:spPr>
          <a:xfrm>
            <a:off x="2486502" y="5554397"/>
            <a:ext cx="2572190" cy="199813"/>
          </a:xfrm>
          <a:prstGeom prst="rect">
            <a:avLst/>
          </a:prstGeom>
        </p:spPr>
        <p:txBody>
          <a:bodyPr wrap="square" lIns="0" tIns="0" rIns="0" bIns="0" anchor="t" anchorCtr="0">
            <a:spAutoFit/>
          </a:bodyPr>
          <a:lstStyle>
            <a:lvl1pPr>
              <a:defRPr sz="1100" b="0">
                <a:solidFill>
                  <a:schemeClr val="tx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Further information</a:t>
            </a:r>
            <a:endParaRPr lang="en-IN" dirty="0"/>
          </a:p>
        </p:txBody>
      </p:sp>
    </p:spTree>
    <p:extLst>
      <p:ext uri="{BB962C8B-B14F-4D97-AF65-F5344CB8AC3E}">
        <p14:creationId xmlns:p14="http://schemas.microsoft.com/office/powerpoint/2010/main" val="3500332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age 2">
    <p:spTree>
      <p:nvGrpSpPr>
        <p:cNvPr id="1" name=""/>
        <p:cNvGrpSpPr/>
        <p:nvPr/>
      </p:nvGrpSpPr>
      <p:grpSpPr>
        <a:xfrm>
          <a:off x="0" y="0"/>
          <a:ext cx="0" cy="0"/>
          <a:chOff x="0" y="0"/>
          <a:chExt cx="0" cy="0"/>
        </a:xfrm>
      </p:grpSpPr>
      <p:sp>
        <p:nvSpPr>
          <p:cNvPr id="23" name="Text Placeholder 7">
            <a:extLst>
              <a:ext uri="{FF2B5EF4-FFF2-40B4-BE49-F238E27FC236}">
                <a16:creationId xmlns:a16="http://schemas.microsoft.com/office/drawing/2014/main" id="{4934CD33-D2DC-4584-9952-186278363113}"/>
              </a:ext>
            </a:extLst>
          </p:cNvPr>
          <p:cNvSpPr>
            <a:spLocks noGrp="1"/>
          </p:cNvSpPr>
          <p:nvPr>
            <p:ph type="body" sz="quarter" idx="24" hasCustomPrompt="1"/>
          </p:nvPr>
        </p:nvSpPr>
        <p:spPr>
          <a:xfrm>
            <a:off x="288615" y="523058"/>
            <a:ext cx="4775002" cy="353238"/>
          </a:xfrm>
          <a:prstGeom prst="rect">
            <a:avLst/>
          </a:prstGeom>
        </p:spPr>
        <p:txBody>
          <a:bodyPr wrap="square" lIns="0" tIns="0" rIns="0" bIns="0" anchor="t" anchorCtr="0">
            <a:spAutoFit/>
          </a:bodyPr>
          <a:lstStyle>
            <a:lvl1pPr>
              <a:defRPr sz="20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20 </a:t>
            </a:r>
            <a:r>
              <a:rPr lang="en-US" dirty="0" err="1"/>
              <a:t>pt</a:t>
            </a:r>
            <a:endParaRPr lang="en-IN" dirty="0"/>
          </a:p>
        </p:txBody>
      </p:sp>
      <p:sp>
        <p:nvSpPr>
          <p:cNvPr id="24" name="Text Placeholder 7">
            <a:extLst>
              <a:ext uri="{FF2B5EF4-FFF2-40B4-BE49-F238E27FC236}">
                <a16:creationId xmlns:a16="http://schemas.microsoft.com/office/drawing/2014/main" id="{EE42E4C0-240A-4D0D-AC64-5A6D2D7563DF}"/>
              </a:ext>
            </a:extLst>
          </p:cNvPr>
          <p:cNvSpPr>
            <a:spLocks noGrp="1"/>
          </p:cNvSpPr>
          <p:nvPr>
            <p:ph type="body" sz="quarter" idx="25" hasCustomPrompt="1"/>
          </p:nvPr>
        </p:nvSpPr>
        <p:spPr>
          <a:xfrm>
            <a:off x="288615" y="881300"/>
            <a:ext cx="4775002" cy="199813"/>
          </a:xfrm>
          <a:prstGeom prst="rect">
            <a:avLst/>
          </a:prstGeom>
        </p:spPr>
        <p:txBody>
          <a:bodyPr wrap="square" lIns="0" tIns="0" rIns="0" bIns="0" anchor="t" anchorCtr="0">
            <a:spAutoFit/>
          </a:bodyPr>
          <a:lstStyle>
            <a:lvl1pPr>
              <a:defRPr sz="1100">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11 </a:t>
            </a:r>
            <a:r>
              <a:rPr lang="en-US" dirty="0" err="1"/>
              <a:t>pt</a:t>
            </a:r>
            <a:endParaRPr lang="en-IN" dirty="0"/>
          </a:p>
        </p:txBody>
      </p:sp>
      <p:sp>
        <p:nvSpPr>
          <p:cNvPr id="37" name="Text Placeholder 4">
            <a:extLst>
              <a:ext uri="{FF2B5EF4-FFF2-40B4-BE49-F238E27FC236}">
                <a16:creationId xmlns:a16="http://schemas.microsoft.com/office/drawing/2014/main" id="{C26B041C-90E3-4E6E-AA4C-2E36C9952DBE}"/>
              </a:ext>
            </a:extLst>
          </p:cNvPr>
          <p:cNvSpPr>
            <a:spLocks noGrp="1"/>
          </p:cNvSpPr>
          <p:nvPr>
            <p:ph type="body" sz="quarter" idx="36" hasCustomPrompt="1"/>
          </p:nvPr>
        </p:nvSpPr>
        <p:spPr>
          <a:xfrm>
            <a:off x="661837" y="215480"/>
            <a:ext cx="4401782" cy="130549"/>
          </a:xfrm>
          <a:prstGeom prst="rect">
            <a:avLst/>
          </a:prstGeom>
        </p:spPr>
        <p:txBody>
          <a:bodyPr wrap="square" lIns="0" tIns="0" rIns="0" bIns="0">
            <a:spAutoFit/>
          </a:bodyPr>
          <a:lstStyle>
            <a:lvl1pPr>
              <a:lnSpc>
                <a:spcPct val="100000"/>
              </a:lnSpc>
              <a:defRPr sz="846" b="0">
                <a:solidFill>
                  <a:schemeClr val="accent5"/>
                </a:solidFill>
                <a:latin typeface="+mn-lt"/>
              </a:defRPr>
            </a:lvl1pPr>
          </a:lstStyle>
          <a:p>
            <a:pPr lvl="0"/>
            <a:r>
              <a:rPr lang="en-US" dirty="0"/>
              <a:t>Page Title</a:t>
            </a:r>
          </a:p>
        </p:txBody>
      </p:sp>
      <p:sp>
        <p:nvSpPr>
          <p:cNvPr id="13" name="Text Placeholder 7">
            <a:extLst>
              <a:ext uri="{FF2B5EF4-FFF2-40B4-BE49-F238E27FC236}">
                <a16:creationId xmlns:a16="http://schemas.microsoft.com/office/drawing/2014/main" id="{47D8F30A-DBE2-4F20-8DE4-089317884BC6}"/>
              </a:ext>
            </a:extLst>
          </p:cNvPr>
          <p:cNvSpPr>
            <a:spLocks noGrp="1"/>
          </p:cNvSpPr>
          <p:nvPr>
            <p:ph type="body" sz="quarter" idx="37" hasCustomPrompt="1"/>
          </p:nvPr>
        </p:nvSpPr>
        <p:spPr>
          <a:xfrm>
            <a:off x="268958" y="1382316"/>
            <a:ext cx="1509909" cy="149860"/>
          </a:xfrm>
          <a:prstGeom prst="rect">
            <a:avLst/>
          </a:prstGeom>
        </p:spPr>
        <p:txBody>
          <a:bodyPr wrap="square" lIns="0" tIns="0" rIns="0" bIns="0" anchor="t" anchorCtr="0">
            <a:spAutoFit/>
          </a:bodyPr>
          <a:lstStyle>
            <a:lvl1pPr>
              <a:defRPr sz="846"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CRXXXXXXXXX</a:t>
            </a:r>
            <a:endParaRPr lang="en-IN" dirty="0"/>
          </a:p>
        </p:txBody>
      </p:sp>
      <p:sp>
        <p:nvSpPr>
          <p:cNvPr id="20" name="Text Placeholder 7">
            <a:extLst>
              <a:ext uri="{FF2B5EF4-FFF2-40B4-BE49-F238E27FC236}">
                <a16:creationId xmlns:a16="http://schemas.microsoft.com/office/drawing/2014/main" id="{A5C7F68A-F219-4D70-BA55-FEA1C8541BD8}"/>
              </a:ext>
            </a:extLst>
          </p:cNvPr>
          <p:cNvSpPr>
            <a:spLocks noGrp="1"/>
          </p:cNvSpPr>
          <p:nvPr>
            <p:ph type="body" sz="quarter" idx="40" hasCustomPrompt="1"/>
          </p:nvPr>
        </p:nvSpPr>
        <p:spPr>
          <a:xfrm>
            <a:off x="264033" y="3377955"/>
            <a:ext cx="1509909" cy="149860"/>
          </a:xfrm>
          <a:prstGeom prst="rect">
            <a:avLst/>
          </a:prstGeom>
        </p:spPr>
        <p:txBody>
          <a:bodyPr wrap="square" lIns="0" tIns="0" rIns="0" bIns="0" anchor="t" anchorCtr="0">
            <a:spAutoFit/>
          </a:bodyPr>
          <a:lstStyle>
            <a:lvl1pPr>
              <a:defRPr sz="846"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CRXXXXXXXXX</a:t>
            </a:r>
            <a:endParaRPr lang="en-IN" dirty="0"/>
          </a:p>
        </p:txBody>
      </p:sp>
      <p:sp>
        <p:nvSpPr>
          <p:cNvPr id="33" name="Picture Placeholder 29">
            <a:extLst>
              <a:ext uri="{FF2B5EF4-FFF2-40B4-BE49-F238E27FC236}">
                <a16:creationId xmlns:a16="http://schemas.microsoft.com/office/drawing/2014/main" id="{089463F7-EF9C-44E1-8500-FB36C883856E}"/>
              </a:ext>
            </a:extLst>
          </p:cNvPr>
          <p:cNvSpPr>
            <a:spLocks noGrp="1"/>
          </p:cNvSpPr>
          <p:nvPr>
            <p:ph type="pic" sz="quarter" idx="19" hasCustomPrompt="1"/>
          </p:nvPr>
        </p:nvSpPr>
        <p:spPr>
          <a:xfrm>
            <a:off x="288616" y="1746141"/>
            <a:ext cx="1509909" cy="1259659"/>
          </a:xfrm>
          <a:prstGeom prst="roundRect">
            <a:avLst>
              <a:gd name="adj" fmla="val 0"/>
            </a:avLst>
          </a:prstGeom>
          <a:solidFill>
            <a:schemeClr val="accent5"/>
          </a:solidFill>
        </p:spPr>
        <p:txBody>
          <a:bodyPr lIns="0" tIns="0" rIns="0" bIns="360000" anchor="b" anchorCtr="0"/>
          <a:lstStyle>
            <a:lvl1pPr algn="ctr">
              <a:defRPr sz="705">
                <a:latin typeface="+mn-lt"/>
              </a:defRPr>
            </a:lvl1pPr>
          </a:lstStyle>
          <a:p>
            <a:r>
              <a:rPr lang="en-IN" dirty="0"/>
              <a:t>Outline (p7-9) or </a:t>
            </a:r>
            <a:r>
              <a:rPr lang="en-IN" dirty="0" err="1"/>
              <a:t>packging</a:t>
            </a:r>
            <a:endParaRPr lang="en-IN" dirty="0"/>
          </a:p>
        </p:txBody>
      </p:sp>
      <p:sp>
        <p:nvSpPr>
          <p:cNvPr id="70" name="Picture Placeholder 29">
            <a:extLst>
              <a:ext uri="{FF2B5EF4-FFF2-40B4-BE49-F238E27FC236}">
                <a16:creationId xmlns:a16="http://schemas.microsoft.com/office/drawing/2014/main" id="{4ADED826-3741-405B-9A9F-2EB79923D60D}"/>
              </a:ext>
            </a:extLst>
          </p:cNvPr>
          <p:cNvSpPr>
            <a:spLocks noGrp="1"/>
          </p:cNvSpPr>
          <p:nvPr>
            <p:ph type="pic" sz="quarter" idx="48" hasCustomPrompt="1"/>
          </p:nvPr>
        </p:nvSpPr>
        <p:spPr>
          <a:xfrm>
            <a:off x="264033" y="3750745"/>
            <a:ext cx="1509909" cy="1259659"/>
          </a:xfrm>
          <a:prstGeom prst="roundRect">
            <a:avLst>
              <a:gd name="adj" fmla="val 0"/>
            </a:avLst>
          </a:prstGeom>
          <a:solidFill>
            <a:schemeClr val="accent5"/>
          </a:solidFill>
        </p:spPr>
        <p:txBody>
          <a:bodyPr lIns="0" tIns="0" rIns="0" bIns="360000" anchor="b" anchorCtr="0"/>
          <a:lstStyle>
            <a:lvl1pPr algn="ctr">
              <a:defRPr sz="705">
                <a:latin typeface="+mn-lt"/>
              </a:defRPr>
            </a:lvl1pPr>
          </a:lstStyle>
          <a:p>
            <a:r>
              <a:rPr lang="en-IN" dirty="0"/>
              <a:t>Outline (p7-9) or </a:t>
            </a:r>
            <a:r>
              <a:rPr lang="en-IN" dirty="0" err="1"/>
              <a:t>packging</a:t>
            </a:r>
            <a:endParaRPr lang="en-IN" dirty="0"/>
          </a:p>
        </p:txBody>
      </p:sp>
      <p:sp>
        <p:nvSpPr>
          <p:cNvPr id="71" name="Picture Placeholder 29">
            <a:extLst>
              <a:ext uri="{FF2B5EF4-FFF2-40B4-BE49-F238E27FC236}">
                <a16:creationId xmlns:a16="http://schemas.microsoft.com/office/drawing/2014/main" id="{BBF6173E-CE00-438C-810A-00E313E68BBD}"/>
              </a:ext>
            </a:extLst>
          </p:cNvPr>
          <p:cNvSpPr>
            <a:spLocks noGrp="1"/>
          </p:cNvSpPr>
          <p:nvPr>
            <p:ph type="pic" sz="quarter" idx="49" hasCustomPrompt="1"/>
          </p:nvPr>
        </p:nvSpPr>
        <p:spPr>
          <a:xfrm>
            <a:off x="0" y="5687714"/>
            <a:ext cx="5327650" cy="1871961"/>
          </a:xfrm>
          <a:prstGeom prst="roundRect">
            <a:avLst>
              <a:gd name="adj" fmla="val 0"/>
            </a:avLst>
          </a:prstGeom>
          <a:solidFill>
            <a:schemeClr val="accent5"/>
          </a:solidFill>
        </p:spPr>
        <p:txBody>
          <a:bodyPr lIns="0" tIns="0" rIns="0" bIns="648000" anchor="b" anchorCtr="0"/>
          <a:lstStyle>
            <a:lvl1pPr algn="ctr">
              <a:defRPr sz="705">
                <a:latin typeface="+mn-lt"/>
              </a:defRPr>
            </a:lvl1pPr>
          </a:lstStyle>
          <a:p>
            <a:r>
              <a:rPr lang="en-IN" dirty="0"/>
              <a:t>Teaser Picture</a:t>
            </a:r>
          </a:p>
        </p:txBody>
      </p:sp>
      <p:sp>
        <p:nvSpPr>
          <p:cNvPr id="18" name="Text Placeholder 7">
            <a:extLst>
              <a:ext uri="{FF2B5EF4-FFF2-40B4-BE49-F238E27FC236}">
                <a16:creationId xmlns:a16="http://schemas.microsoft.com/office/drawing/2014/main" id="{EDED214B-E462-4C89-A9E8-C48348A31271}"/>
              </a:ext>
            </a:extLst>
          </p:cNvPr>
          <p:cNvSpPr>
            <a:spLocks noGrp="1"/>
          </p:cNvSpPr>
          <p:nvPr>
            <p:ph type="body" sz="quarter" idx="50" hasCustomPrompt="1"/>
          </p:nvPr>
        </p:nvSpPr>
        <p:spPr>
          <a:xfrm>
            <a:off x="2491427" y="3314594"/>
            <a:ext cx="2572193" cy="247312"/>
          </a:xfrm>
          <a:prstGeom prst="rect">
            <a:avLst/>
          </a:prstGeom>
        </p:spPr>
        <p:txBody>
          <a:bodyPr wrap="square" lIns="0" tIns="0" rIns="0" bIns="0" anchor="t" anchorCtr="0">
            <a:spAutoFit/>
          </a:bodyPr>
          <a:lstStyle>
            <a:lvl1pPr>
              <a:defRPr sz="14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Application name</a:t>
            </a:r>
            <a:endParaRPr lang="en-IN" dirty="0"/>
          </a:p>
        </p:txBody>
      </p:sp>
      <p:sp>
        <p:nvSpPr>
          <p:cNvPr id="19" name="Text Placeholder 7">
            <a:extLst>
              <a:ext uri="{FF2B5EF4-FFF2-40B4-BE49-F238E27FC236}">
                <a16:creationId xmlns:a16="http://schemas.microsoft.com/office/drawing/2014/main" id="{1BB005DC-C812-49AD-B2E8-F835355224B6}"/>
              </a:ext>
            </a:extLst>
          </p:cNvPr>
          <p:cNvSpPr>
            <a:spLocks noGrp="1"/>
          </p:cNvSpPr>
          <p:nvPr>
            <p:ph type="body" sz="quarter" idx="51" hasCustomPrompt="1"/>
          </p:nvPr>
        </p:nvSpPr>
        <p:spPr>
          <a:xfrm>
            <a:off x="2491428" y="3580027"/>
            <a:ext cx="2572191" cy="199813"/>
          </a:xfrm>
          <a:prstGeom prst="rect">
            <a:avLst/>
          </a:prstGeom>
        </p:spPr>
        <p:txBody>
          <a:bodyPr wrap="square" lIns="0" tIns="0" rIns="0" bIns="0" anchor="t" anchorCtr="0">
            <a:spAutoFit/>
          </a:bodyPr>
          <a:lstStyle>
            <a:lvl1pPr>
              <a:defRPr sz="1100" b="0">
                <a:solidFill>
                  <a:schemeClr val="tx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Further information</a:t>
            </a:r>
            <a:endParaRPr lang="en-IN" dirty="0"/>
          </a:p>
        </p:txBody>
      </p:sp>
      <p:sp>
        <p:nvSpPr>
          <p:cNvPr id="14" name="Text Placeholder 7">
            <a:extLst>
              <a:ext uri="{FF2B5EF4-FFF2-40B4-BE49-F238E27FC236}">
                <a16:creationId xmlns:a16="http://schemas.microsoft.com/office/drawing/2014/main" id="{0A03731C-6E78-480E-BE27-0B45ECC3E72C}"/>
              </a:ext>
            </a:extLst>
          </p:cNvPr>
          <p:cNvSpPr>
            <a:spLocks noGrp="1"/>
          </p:cNvSpPr>
          <p:nvPr>
            <p:ph type="body" sz="quarter" idx="52" hasCustomPrompt="1"/>
          </p:nvPr>
        </p:nvSpPr>
        <p:spPr>
          <a:xfrm>
            <a:off x="2486503" y="1312327"/>
            <a:ext cx="2572191" cy="247312"/>
          </a:xfrm>
          <a:prstGeom prst="rect">
            <a:avLst/>
          </a:prstGeom>
        </p:spPr>
        <p:txBody>
          <a:bodyPr wrap="square" lIns="0" tIns="0" rIns="0" bIns="0" anchor="t" anchorCtr="0">
            <a:spAutoFit/>
          </a:bodyPr>
          <a:lstStyle>
            <a:lvl1pPr>
              <a:defRPr sz="14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Application name</a:t>
            </a:r>
            <a:endParaRPr lang="en-IN" dirty="0"/>
          </a:p>
        </p:txBody>
      </p:sp>
      <p:sp>
        <p:nvSpPr>
          <p:cNvPr id="15" name="Text Placeholder 7">
            <a:extLst>
              <a:ext uri="{FF2B5EF4-FFF2-40B4-BE49-F238E27FC236}">
                <a16:creationId xmlns:a16="http://schemas.microsoft.com/office/drawing/2014/main" id="{E08694A2-70AA-4E58-8D09-6D6CD6B504E7}"/>
              </a:ext>
            </a:extLst>
          </p:cNvPr>
          <p:cNvSpPr>
            <a:spLocks noGrp="1"/>
          </p:cNvSpPr>
          <p:nvPr>
            <p:ph type="body" sz="quarter" idx="53" hasCustomPrompt="1"/>
          </p:nvPr>
        </p:nvSpPr>
        <p:spPr>
          <a:xfrm>
            <a:off x="2486502" y="1577758"/>
            <a:ext cx="2572190" cy="199813"/>
          </a:xfrm>
          <a:prstGeom prst="rect">
            <a:avLst/>
          </a:prstGeom>
        </p:spPr>
        <p:txBody>
          <a:bodyPr wrap="square" lIns="0" tIns="0" rIns="0" bIns="0" anchor="t" anchorCtr="0">
            <a:spAutoFit/>
          </a:bodyPr>
          <a:lstStyle>
            <a:lvl1pPr>
              <a:defRPr sz="1100" b="0">
                <a:solidFill>
                  <a:schemeClr val="tx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Further information</a:t>
            </a:r>
            <a:endParaRPr lang="en-IN" dirty="0"/>
          </a:p>
        </p:txBody>
      </p:sp>
    </p:spTree>
    <p:extLst>
      <p:ext uri="{BB962C8B-B14F-4D97-AF65-F5344CB8AC3E}">
        <p14:creationId xmlns:p14="http://schemas.microsoft.com/office/powerpoint/2010/main" val="1259448287"/>
      </p:ext>
    </p:extLst>
  </p:cSld>
  <p:clrMapOvr>
    <a:masterClrMapping/>
  </p:clrMapOvr>
  <p:extLst>
    <p:ext uri="{DCECCB84-F9BA-43D5-87BE-67443E8EF086}">
      <p15:sldGuideLst xmlns:p15="http://schemas.microsoft.com/office/powerpoint/2012/main">
        <p15:guide id="1" orient="horz" pos="522"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 Page 2">
    <p:spTree>
      <p:nvGrpSpPr>
        <p:cNvPr id="1" name=""/>
        <p:cNvGrpSpPr/>
        <p:nvPr/>
      </p:nvGrpSpPr>
      <p:grpSpPr>
        <a:xfrm>
          <a:off x="0" y="0"/>
          <a:ext cx="0" cy="0"/>
          <a:chOff x="0" y="0"/>
          <a:chExt cx="0" cy="0"/>
        </a:xfrm>
      </p:grpSpPr>
      <p:sp>
        <p:nvSpPr>
          <p:cNvPr id="23" name="Text Placeholder 7">
            <a:extLst>
              <a:ext uri="{FF2B5EF4-FFF2-40B4-BE49-F238E27FC236}">
                <a16:creationId xmlns:a16="http://schemas.microsoft.com/office/drawing/2014/main" id="{4934CD33-D2DC-4584-9952-186278363113}"/>
              </a:ext>
            </a:extLst>
          </p:cNvPr>
          <p:cNvSpPr>
            <a:spLocks noGrp="1"/>
          </p:cNvSpPr>
          <p:nvPr>
            <p:ph type="body" sz="quarter" idx="24" hasCustomPrompt="1"/>
          </p:nvPr>
        </p:nvSpPr>
        <p:spPr>
          <a:xfrm>
            <a:off x="288614" y="523058"/>
            <a:ext cx="4770078" cy="353238"/>
          </a:xfrm>
          <a:prstGeom prst="rect">
            <a:avLst/>
          </a:prstGeom>
        </p:spPr>
        <p:txBody>
          <a:bodyPr wrap="square" lIns="0" tIns="0" rIns="0" bIns="0" anchor="t" anchorCtr="0">
            <a:spAutoFit/>
          </a:bodyPr>
          <a:lstStyle>
            <a:lvl1pPr>
              <a:defRPr sz="20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20 </a:t>
            </a:r>
            <a:r>
              <a:rPr lang="en-US" dirty="0" err="1"/>
              <a:t>pt</a:t>
            </a:r>
            <a:endParaRPr lang="en-IN" dirty="0"/>
          </a:p>
        </p:txBody>
      </p:sp>
      <p:sp>
        <p:nvSpPr>
          <p:cNvPr id="24" name="Text Placeholder 7">
            <a:extLst>
              <a:ext uri="{FF2B5EF4-FFF2-40B4-BE49-F238E27FC236}">
                <a16:creationId xmlns:a16="http://schemas.microsoft.com/office/drawing/2014/main" id="{EE42E4C0-240A-4D0D-AC64-5A6D2D7563DF}"/>
              </a:ext>
            </a:extLst>
          </p:cNvPr>
          <p:cNvSpPr>
            <a:spLocks noGrp="1"/>
          </p:cNvSpPr>
          <p:nvPr>
            <p:ph type="body" sz="quarter" idx="25" hasCustomPrompt="1"/>
          </p:nvPr>
        </p:nvSpPr>
        <p:spPr>
          <a:xfrm>
            <a:off x="288614" y="881300"/>
            <a:ext cx="4770078" cy="199813"/>
          </a:xfrm>
          <a:prstGeom prst="rect">
            <a:avLst/>
          </a:prstGeom>
        </p:spPr>
        <p:txBody>
          <a:bodyPr wrap="square" lIns="0" tIns="0" rIns="0" bIns="0" anchor="t" anchorCtr="0">
            <a:spAutoFit/>
          </a:bodyPr>
          <a:lstStyle>
            <a:lvl1pPr>
              <a:defRPr sz="1100">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11 </a:t>
            </a:r>
            <a:r>
              <a:rPr lang="en-US" dirty="0" err="1"/>
              <a:t>pt</a:t>
            </a:r>
            <a:endParaRPr lang="en-IN" dirty="0"/>
          </a:p>
        </p:txBody>
      </p:sp>
      <p:sp>
        <p:nvSpPr>
          <p:cNvPr id="37" name="Text Placeholder 4">
            <a:extLst>
              <a:ext uri="{FF2B5EF4-FFF2-40B4-BE49-F238E27FC236}">
                <a16:creationId xmlns:a16="http://schemas.microsoft.com/office/drawing/2014/main" id="{C26B041C-90E3-4E6E-AA4C-2E36C9952DBE}"/>
              </a:ext>
            </a:extLst>
          </p:cNvPr>
          <p:cNvSpPr>
            <a:spLocks noGrp="1"/>
          </p:cNvSpPr>
          <p:nvPr>
            <p:ph type="body" sz="quarter" idx="36" hasCustomPrompt="1"/>
          </p:nvPr>
        </p:nvSpPr>
        <p:spPr>
          <a:xfrm>
            <a:off x="661837" y="215480"/>
            <a:ext cx="4396857" cy="130549"/>
          </a:xfrm>
          <a:prstGeom prst="rect">
            <a:avLst/>
          </a:prstGeom>
        </p:spPr>
        <p:txBody>
          <a:bodyPr wrap="square" lIns="0" tIns="0" rIns="0" bIns="0">
            <a:spAutoFit/>
          </a:bodyPr>
          <a:lstStyle>
            <a:lvl1pPr>
              <a:lnSpc>
                <a:spcPct val="100000"/>
              </a:lnSpc>
              <a:defRPr sz="846" b="0">
                <a:solidFill>
                  <a:schemeClr val="accent5"/>
                </a:solidFill>
                <a:latin typeface="+mn-lt"/>
              </a:defRPr>
            </a:lvl1pPr>
          </a:lstStyle>
          <a:p>
            <a:pPr lvl="0"/>
            <a:r>
              <a:rPr lang="en-US" dirty="0"/>
              <a:t>Page Title</a:t>
            </a:r>
          </a:p>
        </p:txBody>
      </p:sp>
      <p:sp>
        <p:nvSpPr>
          <p:cNvPr id="13" name="Text Placeholder 7">
            <a:extLst>
              <a:ext uri="{FF2B5EF4-FFF2-40B4-BE49-F238E27FC236}">
                <a16:creationId xmlns:a16="http://schemas.microsoft.com/office/drawing/2014/main" id="{47D8F30A-DBE2-4F20-8DE4-089317884BC6}"/>
              </a:ext>
            </a:extLst>
          </p:cNvPr>
          <p:cNvSpPr>
            <a:spLocks noGrp="1"/>
          </p:cNvSpPr>
          <p:nvPr>
            <p:ph type="body" sz="quarter" idx="37" hasCustomPrompt="1"/>
          </p:nvPr>
        </p:nvSpPr>
        <p:spPr>
          <a:xfrm>
            <a:off x="268958" y="1382316"/>
            <a:ext cx="1509909" cy="149860"/>
          </a:xfrm>
          <a:prstGeom prst="rect">
            <a:avLst/>
          </a:prstGeom>
        </p:spPr>
        <p:txBody>
          <a:bodyPr wrap="square" lIns="0" tIns="0" rIns="0" bIns="0" anchor="t" anchorCtr="0">
            <a:spAutoFit/>
          </a:bodyPr>
          <a:lstStyle>
            <a:lvl1pPr>
              <a:defRPr sz="846"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CRXXXXXXXXX</a:t>
            </a:r>
            <a:endParaRPr lang="en-IN" dirty="0"/>
          </a:p>
        </p:txBody>
      </p:sp>
      <p:sp>
        <p:nvSpPr>
          <p:cNvPr id="33" name="Picture Placeholder 29">
            <a:extLst>
              <a:ext uri="{FF2B5EF4-FFF2-40B4-BE49-F238E27FC236}">
                <a16:creationId xmlns:a16="http://schemas.microsoft.com/office/drawing/2014/main" id="{089463F7-EF9C-44E1-8500-FB36C883856E}"/>
              </a:ext>
            </a:extLst>
          </p:cNvPr>
          <p:cNvSpPr>
            <a:spLocks noGrp="1"/>
          </p:cNvSpPr>
          <p:nvPr>
            <p:ph type="pic" sz="quarter" idx="19" hasCustomPrompt="1"/>
          </p:nvPr>
        </p:nvSpPr>
        <p:spPr>
          <a:xfrm>
            <a:off x="288616" y="1746141"/>
            <a:ext cx="1509909" cy="1259659"/>
          </a:xfrm>
          <a:prstGeom prst="roundRect">
            <a:avLst>
              <a:gd name="adj" fmla="val 0"/>
            </a:avLst>
          </a:prstGeom>
          <a:solidFill>
            <a:schemeClr val="accent5"/>
          </a:solidFill>
        </p:spPr>
        <p:txBody>
          <a:bodyPr lIns="0" tIns="0" rIns="0" bIns="360000" anchor="b" anchorCtr="0"/>
          <a:lstStyle>
            <a:lvl1pPr algn="ctr">
              <a:defRPr sz="705">
                <a:latin typeface="+mn-lt"/>
              </a:defRPr>
            </a:lvl1pPr>
          </a:lstStyle>
          <a:p>
            <a:r>
              <a:rPr lang="en-IN" dirty="0"/>
              <a:t>Outline (p7-9) or </a:t>
            </a:r>
            <a:r>
              <a:rPr lang="en-IN" dirty="0" err="1"/>
              <a:t>packging</a:t>
            </a:r>
            <a:endParaRPr lang="en-IN" dirty="0"/>
          </a:p>
        </p:txBody>
      </p:sp>
      <p:sp>
        <p:nvSpPr>
          <p:cNvPr id="71" name="Picture Placeholder 29">
            <a:extLst>
              <a:ext uri="{FF2B5EF4-FFF2-40B4-BE49-F238E27FC236}">
                <a16:creationId xmlns:a16="http://schemas.microsoft.com/office/drawing/2014/main" id="{BBF6173E-CE00-438C-810A-00E313E68BBD}"/>
              </a:ext>
            </a:extLst>
          </p:cNvPr>
          <p:cNvSpPr>
            <a:spLocks noGrp="1"/>
          </p:cNvSpPr>
          <p:nvPr>
            <p:ph type="pic" sz="quarter" idx="49" hasCustomPrompt="1"/>
          </p:nvPr>
        </p:nvSpPr>
        <p:spPr>
          <a:xfrm>
            <a:off x="0" y="3907778"/>
            <a:ext cx="5327650" cy="3651897"/>
          </a:xfrm>
          <a:prstGeom prst="roundRect">
            <a:avLst>
              <a:gd name="adj" fmla="val 0"/>
            </a:avLst>
          </a:prstGeom>
          <a:solidFill>
            <a:schemeClr val="accent5"/>
          </a:solidFill>
        </p:spPr>
        <p:txBody>
          <a:bodyPr lIns="0" tIns="0" rIns="0" bIns="1548000" anchor="b" anchorCtr="0"/>
          <a:lstStyle>
            <a:lvl1pPr algn="ctr">
              <a:defRPr sz="705">
                <a:latin typeface="+mn-lt"/>
              </a:defRPr>
            </a:lvl1pPr>
          </a:lstStyle>
          <a:p>
            <a:r>
              <a:rPr lang="en-IN" dirty="0"/>
              <a:t>Teaser Picture</a:t>
            </a:r>
          </a:p>
        </p:txBody>
      </p:sp>
      <p:sp>
        <p:nvSpPr>
          <p:cNvPr id="10" name="Text Placeholder 7">
            <a:extLst>
              <a:ext uri="{FF2B5EF4-FFF2-40B4-BE49-F238E27FC236}">
                <a16:creationId xmlns:a16="http://schemas.microsoft.com/office/drawing/2014/main" id="{A03B614B-E5C8-4A34-9CA5-D240C6E2E4EA}"/>
              </a:ext>
            </a:extLst>
          </p:cNvPr>
          <p:cNvSpPr>
            <a:spLocks noGrp="1"/>
          </p:cNvSpPr>
          <p:nvPr>
            <p:ph type="body" sz="quarter" idx="50" hasCustomPrompt="1"/>
          </p:nvPr>
        </p:nvSpPr>
        <p:spPr>
          <a:xfrm>
            <a:off x="2486503" y="1312327"/>
            <a:ext cx="2572191" cy="247312"/>
          </a:xfrm>
          <a:prstGeom prst="rect">
            <a:avLst/>
          </a:prstGeom>
        </p:spPr>
        <p:txBody>
          <a:bodyPr wrap="square" lIns="0" tIns="0" rIns="0" bIns="0" anchor="t" anchorCtr="0">
            <a:spAutoFit/>
          </a:bodyPr>
          <a:lstStyle>
            <a:lvl1pPr>
              <a:defRPr sz="14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Application name</a:t>
            </a:r>
            <a:endParaRPr lang="en-IN" dirty="0"/>
          </a:p>
        </p:txBody>
      </p:sp>
      <p:sp>
        <p:nvSpPr>
          <p:cNvPr id="11" name="Text Placeholder 7">
            <a:extLst>
              <a:ext uri="{FF2B5EF4-FFF2-40B4-BE49-F238E27FC236}">
                <a16:creationId xmlns:a16="http://schemas.microsoft.com/office/drawing/2014/main" id="{D1F85578-5E64-4DB5-BBF5-7E8144F36579}"/>
              </a:ext>
            </a:extLst>
          </p:cNvPr>
          <p:cNvSpPr>
            <a:spLocks noGrp="1"/>
          </p:cNvSpPr>
          <p:nvPr>
            <p:ph type="body" sz="quarter" idx="51" hasCustomPrompt="1"/>
          </p:nvPr>
        </p:nvSpPr>
        <p:spPr>
          <a:xfrm>
            <a:off x="2486502" y="1577758"/>
            <a:ext cx="2572190" cy="199813"/>
          </a:xfrm>
          <a:prstGeom prst="rect">
            <a:avLst/>
          </a:prstGeom>
        </p:spPr>
        <p:txBody>
          <a:bodyPr wrap="square" lIns="0" tIns="0" rIns="0" bIns="0" anchor="t" anchorCtr="0">
            <a:spAutoFit/>
          </a:bodyPr>
          <a:lstStyle>
            <a:lvl1pPr>
              <a:defRPr sz="1100" b="0">
                <a:solidFill>
                  <a:schemeClr val="tx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Further information</a:t>
            </a:r>
            <a:endParaRPr lang="en-IN" dirty="0"/>
          </a:p>
        </p:txBody>
      </p:sp>
    </p:spTree>
    <p:extLst>
      <p:ext uri="{BB962C8B-B14F-4D97-AF65-F5344CB8AC3E}">
        <p14:creationId xmlns:p14="http://schemas.microsoft.com/office/powerpoint/2010/main" val="1179971891"/>
      </p:ext>
    </p:extLst>
  </p:cSld>
  <p:clrMapOvr>
    <a:masterClrMapping/>
  </p:clrMapOvr>
  <p:extLst>
    <p:ext uri="{DCECCB84-F9BA-43D5-87BE-67443E8EF086}">
      <p15:sldGuideLst xmlns:p15="http://schemas.microsoft.com/office/powerpoint/2012/main">
        <p15:guide id="1" orient="horz" pos="52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ontent Page 2">
    <p:spTree>
      <p:nvGrpSpPr>
        <p:cNvPr id="1" name=""/>
        <p:cNvGrpSpPr/>
        <p:nvPr/>
      </p:nvGrpSpPr>
      <p:grpSpPr>
        <a:xfrm>
          <a:off x="0" y="0"/>
          <a:ext cx="0" cy="0"/>
          <a:chOff x="0" y="0"/>
          <a:chExt cx="0" cy="0"/>
        </a:xfrm>
      </p:grpSpPr>
      <p:sp>
        <p:nvSpPr>
          <p:cNvPr id="23" name="Text Placeholder 7">
            <a:extLst>
              <a:ext uri="{FF2B5EF4-FFF2-40B4-BE49-F238E27FC236}">
                <a16:creationId xmlns:a16="http://schemas.microsoft.com/office/drawing/2014/main" id="{4934CD33-D2DC-4584-9952-186278363113}"/>
              </a:ext>
            </a:extLst>
          </p:cNvPr>
          <p:cNvSpPr>
            <a:spLocks noGrp="1"/>
          </p:cNvSpPr>
          <p:nvPr>
            <p:ph type="body" sz="quarter" idx="24" hasCustomPrompt="1"/>
          </p:nvPr>
        </p:nvSpPr>
        <p:spPr>
          <a:xfrm>
            <a:off x="288615" y="523058"/>
            <a:ext cx="4775002" cy="353238"/>
          </a:xfrm>
          <a:prstGeom prst="rect">
            <a:avLst/>
          </a:prstGeom>
        </p:spPr>
        <p:txBody>
          <a:bodyPr wrap="square" lIns="0" tIns="0" rIns="0" bIns="0" anchor="t" anchorCtr="0">
            <a:spAutoFit/>
          </a:bodyPr>
          <a:lstStyle>
            <a:lvl1pPr>
              <a:defRPr sz="20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20 </a:t>
            </a:r>
            <a:r>
              <a:rPr lang="en-US" dirty="0" err="1"/>
              <a:t>pt</a:t>
            </a:r>
            <a:endParaRPr lang="en-IN" dirty="0"/>
          </a:p>
        </p:txBody>
      </p:sp>
      <p:sp>
        <p:nvSpPr>
          <p:cNvPr id="24" name="Text Placeholder 7">
            <a:extLst>
              <a:ext uri="{FF2B5EF4-FFF2-40B4-BE49-F238E27FC236}">
                <a16:creationId xmlns:a16="http://schemas.microsoft.com/office/drawing/2014/main" id="{EE42E4C0-240A-4D0D-AC64-5A6D2D7563DF}"/>
              </a:ext>
            </a:extLst>
          </p:cNvPr>
          <p:cNvSpPr>
            <a:spLocks noGrp="1"/>
          </p:cNvSpPr>
          <p:nvPr>
            <p:ph type="body" sz="quarter" idx="25" hasCustomPrompt="1"/>
          </p:nvPr>
        </p:nvSpPr>
        <p:spPr>
          <a:xfrm>
            <a:off x="288615" y="881300"/>
            <a:ext cx="4775002" cy="199813"/>
          </a:xfrm>
          <a:prstGeom prst="rect">
            <a:avLst/>
          </a:prstGeom>
        </p:spPr>
        <p:txBody>
          <a:bodyPr wrap="square" lIns="0" tIns="0" rIns="0" bIns="0" anchor="t" anchorCtr="0">
            <a:spAutoFit/>
          </a:bodyPr>
          <a:lstStyle>
            <a:lvl1pPr>
              <a:defRPr sz="1100">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11 </a:t>
            </a:r>
            <a:r>
              <a:rPr lang="en-US" dirty="0" err="1"/>
              <a:t>pt</a:t>
            </a:r>
            <a:endParaRPr lang="en-IN" dirty="0"/>
          </a:p>
        </p:txBody>
      </p:sp>
      <p:sp>
        <p:nvSpPr>
          <p:cNvPr id="37" name="Text Placeholder 4">
            <a:extLst>
              <a:ext uri="{FF2B5EF4-FFF2-40B4-BE49-F238E27FC236}">
                <a16:creationId xmlns:a16="http://schemas.microsoft.com/office/drawing/2014/main" id="{C26B041C-90E3-4E6E-AA4C-2E36C9952DBE}"/>
              </a:ext>
            </a:extLst>
          </p:cNvPr>
          <p:cNvSpPr>
            <a:spLocks noGrp="1"/>
          </p:cNvSpPr>
          <p:nvPr>
            <p:ph type="body" sz="quarter" idx="36" hasCustomPrompt="1"/>
          </p:nvPr>
        </p:nvSpPr>
        <p:spPr>
          <a:xfrm>
            <a:off x="661837" y="215480"/>
            <a:ext cx="4401782" cy="130549"/>
          </a:xfrm>
          <a:prstGeom prst="rect">
            <a:avLst/>
          </a:prstGeom>
        </p:spPr>
        <p:txBody>
          <a:bodyPr wrap="square" lIns="0" tIns="0" rIns="0" bIns="0">
            <a:spAutoFit/>
          </a:bodyPr>
          <a:lstStyle>
            <a:lvl1pPr>
              <a:lnSpc>
                <a:spcPct val="100000"/>
              </a:lnSpc>
              <a:defRPr sz="846" b="0">
                <a:solidFill>
                  <a:schemeClr val="accent5"/>
                </a:solidFill>
                <a:latin typeface="+mn-lt"/>
              </a:defRPr>
            </a:lvl1pPr>
          </a:lstStyle>
          <a:p>
            <a:pPr lvl="0"/>
            <a:r>
              <a:rPr lang="en-US" dirty="0"/>
              <a:t>Page Title</a:t>
            </a:r>
          </a:p>
        </p:txBody>
      </p:sp>
      <p:sp>
        <p:nvSpPr>
          <p:cNvPr id="33" name="Picture Placeholder 29">
            <a:extLst>
              <a:ext uri="{FF2B5EF4-FFF2-40B4-BE49-F238E27FC236}">
                <a16:creationId xmlns:a16="http://schemas.microsoft.com/office/drawing/2014/main" id="{089463F7-EF9C-44E1-8500-FB36C883856E}"/>
              </a:ext>
            </a:extLst>
          </p:cNvPr>
          <p:cNvSpPr>
            <a:spLocks noGrp="1"/>
          </p:cNvSpPr>
          <p:nvPr>
            <p:ph type="pic" sz="quarter" idx="19" hasCustomPrompt="1"/>
          </p:nvPr>
        </p:nvSpPr>
        <p:spPr>
          <a:xfrm>
            <a:off x="268958" y="1885655"/>
            <a:ext cx="4794659" cy="2022124"/>
          </a:xfrm>
          <a:prstGeom prst="roundRect">
            <a:avLst>
              <a:gd name="adj" fmla="val 0"/>
            </a:avLst>
          </a:prstGeom>
          <a:solidFill>
            <a:schemeClr val="accent5"/>
          </a:solidFill>
        </p:spPr>
        <p:txBody>
          <a:bodyPr lIns="0" tIns="0" rIns="0" bIns="720000" anchor="b" anchorCtr="0"/>
          <a:lstStyle>
            <a:lvl1pPr algn="ctr">
              <a:defRPr sz="705">
                <a:latin typeface="+mn-lt"/>
              </a:defRPr>
            </a:lvl1pPr>
          </a:lstStyle>
          <a:p>
            <a:r>
              <a:rPr lang="en-IN" dirty="0"/>
              <a:t>Outline (p7-9) or </a:t>
            </a:r>
            <a:r>
              <a:rPr lang="en-IN" dirty="0" err="1"/>
              <a:t>packging</a:t>
            </a:r>
            <a:endParaRPr lang="en-IN" dirty="0"/>
          </a:p>
        </p:txBody>
      </p:sp>
      <p:sp>
        <p:nvSpPr>
          <p:cNvPr id="16" name="Text Placeholder 7">
            <a:extLst>
              <a:ext uri="{FF2B5EF4-FFF2-40B4-BE49-F238E27FC236}">
                <a16:creationId xmlns:a16="http://schemas.microsoft.com/office/drawing/2014/main" id="{620DAD73-F5BC-44BF-824B-9BA80A087351}"/>
              </a:ext>
            </a:extLst>
          </p:cNvPr>
          <p:cNvSpPr>
            <a:spLocks noGrp="1"/>
          </p:cNvSpPr>
          <p:nvPr>
            <p:ph type="body" sz="quarter" idx="38" hasCustomPrompt="1"/>
          </p:nvPr>
        </p:nvSpPr>
        <p:spPr>
          <a:xfrm>
            <a:off x="264034" y="1330851"/>
            <a:ext cx="4799585" cy="199813"/>
          </a:xfrm>
          <a:prstGeom prst="rect">
            <a:avLst/>
          </a:prstGeom>
        </p:spPr>
        <p:txBody>
          <a:bodyPr wrap="square" lIns="0" tIns="0" rIns="0" bIns="0" anchor="t" anchorCtr="0">
            <a:spAutoFit/>
          </a:bodyPr>
          <a:lstStyle>
            <a:lvl1pPr>
              <a:defRPr sz="11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Key Message</a:t>
            </a:r>
            <a:endParaRPr lang="en-IN" dirty="0"/>
          </a:p>
        </p:txBody>
      </p:sp>
      <p:sp>
        <p:nvSpPr>
          <p:cNvPr id="17" name="Text Placeholder 7">
            <a:extLst>
              <a:ext uri="{FF2B5EF4-FFF2-40B4-BE49-F238E27FC236}">
                <a16:creationId xmlns:a16="http://schemas.microsoft.com/office/drawing/2014/main" id="{27BB106D-C827-47C5-AE45-71439801E928}"/>
              </a:ext>
            </a:extLst>
          </p:cNvPr>
          <p:cNvSpPr>
            <a:spLocks noGrp="1"/>
          </p:cNvSpPr>
          <p:nvPr>
            <p:ph type="body" sz="quarter" idx="39" hasCustomPrompt="1"/>
          </p:nvPr>
        </p:nvSpPr>
        <p:spPr>
          <a:xfrm>
            <a:off x="264034" y="1562963"/>
            <a:ext cx="4799583" cy="199813"/>
          </a:xfrm>
          <a:prstGeom prst="rect">
            <a:avLst/>
          </a:prstGeom>
        </p:spPr>
        <p:txBody>
          <a:bodyPr wrap="square" lIns="0" tIns="0" rIns="0" bIns="0" anchor="t" anchorCtr="0">
            <a:spAutoFit/>
          </a:bodyPr>
          <a:lstStyle>
            <a:lvl1pPr>
              <a:defRPr sz="1100" b="0">
                <a:solidFill>
                  <a:schemeClr val="tx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Further information</a:t>
            </a:r>
            <a:endParaRPr lang="en-IN" dirty="0"/>
          </a:p>
        </p:txBody>
      </p:sp>
      <p:sp>
        <p:nvSpPr>
          <p:cNvPr id="10" name="Picture Placeholder 29">
            <a:extLst>
              <a:ext uri="{FF2B5EF4-FFF2-40B4-BE49-F238E27FC236}">
                <a16:creationId xmlns:a16="http://schemas.microsoft.com/office/drawing/2014/main" id="{54DDDA99-0B84-4AD0-98B9-D8C7842F5E8C}"/>
              </a:ext>
            </a:extLst>
          </p:cNvPr>
          <p:cNvSpPr>
            <a:spLocks noGrp="1"/>
          </p:cNvSpPr>
          <p:nvPr>
            <p:ph type="pic" sz="quarter" idx="40" hasCustomPrompt="1"/>
          </p:nvPr>
        </p:nvSpPr>
        <p:spPr>
          <a:xfrm>
            <a:off x="264033" y="4817572"/>
            <a:ext cx="4794659" cy="2022124"/>
          </a:xfrm>
          <a:prstGeom prst="roundRect">
            <a:avLst>
              <a:gd name="adj" fmla="val 0"/>
            </a:avLst>
          </a:prstGeom>
          <a:solidFill>
            <a:schemeClr val="accent5"/>
          </a:solidFill>
        </p:spPr>
        <p:txBody>
          <a:bodyPr lIns="0" tIns="0" rIns="0" bIns="720000" anchor="b" anchorCtr="0"/>
          <a:lstStyle>
            <a:lvl1pPr algn="ctr">
              <a:defRPr sz="705">
                <a:latin typeface="+mn-lt"/>
              </a:defRPr>
            </a:lvl1pPr>
          </a:lstStyle>
          <a:p>
            <a:r>
              <a:rPr lang="en-IN" dirty="0"/>
              <a:t>Outline (p7-9) or </a:t>
            </a:r>
            <a:r>
              <a:rPr lang="en-IN" dirty="0" err="1"/>
              <a:t>packging</a:t>
            </a:r>
            <a:endParaRPr lang="en-IN" dirty="0"/>
          </a:p>
        </p:txBody>
      </p:sp>
      <p:sp>
        <p:nvSpPr>
          <p:cNvPr id="11" name="Text Placeholder 7">
            <a:extLst>
              <a:ext uri="{FF2B5EF4-FFF2-40B4-BE49-F238E27FC236}">
                <a16:creationId xmlns:a16="http://schemas.microsoft.com/office/drawing/2014/main" id="{6F30B023-1B01-4A01-A1B7-55286373C863}"/>
              </a:ext>
            </a:extLst>
          </p:cNvPr>
          <p:cNvSpPr>
            <a:spLocks noGrp="1"/>
          </p:cNvSpPr>
          <p:nvPr>
            <p:ph type="body" sz="quarter" idx="41" hasCustomPrompt="1"/>
          </p:nvPr>
        </p:nvSpPr>
        <p:spPr>
          <a:xfrm>
            <a:off x="259107" y="4262768"/>
            <a:ext cx="4794659" cy="199813"/>
          </a:xfrm>
          <a:prstGeom prst="rect">
            <a:avLst/>
          </a:prstGeom>
        </p:spPr>
        <p:txBody>
          <a:bodyPr wrap="square" lIns="0" tIns="0" rIns="0" bIns="0" anchor="t" anchorCtr="0">
            <a:spAutoFit/>
          </a:bodyPr>
          <a:lstStyle>
            <a:lvl1pPr>
              <a:defRPr sz="11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Key Message</a:t>
            </a:r>
            <a:endParaRPr lang="en-IN" dirty="0"/>
          </a:p>
        </p:txBody>
      </p:sp>
      <p:sp>
        <p:nvSpPr>
          <p:cNvPr id="12" name="Text Placeholder 7">
            <a:extLst>
              <a:ext uri="{FF2B5EF4-FFF2-40B4-BE49-F238E27FC236}">
                <a16:creationId xmlns:a16="http://schemas.microsoft.com/office/drawing/2014/main" id="{DD42D8C7-4EC5-4701-9F95-9C3964081404}"/>
              </a:ext>
            </a:extLst>
          </p:cNvPr>
          <p:cNvSpPr>
            <a:spLocks noGrp="1"/>
          </p:cNvSpPr>
          <p:nvPr>
            <p:ph type="body" sz="quarter" idx="42" hasCustomPrompt="1"/>
          </p:nvPr>
        </p:nvSpPr>
        <p:spPr>
          <a:xfrm>
            <a:off x="259108" y="4494882"/>
            <a:ext cx="4794656" cy="199813"/>
          </a:xfrm>
          <a:prstGeom prst="rect">
            <a:avLst/>
          </a:prstGeom>
        </p:spPr>
        <p:txBody>
          <a:bodyPr wrap="square" lIns="0" tIns="0" rIns="0" bIns="0" anchor="t" anchorCtr="0">
            <a:spAutoFit/>
          </a:bodyPr>
          <a:lstStyle>
            <a:lvl1pPr>
              <a:defRPr sz="1100" b="0">
                <a:solidFill>
                  <a:schemeClr val="tx1"/>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Further information</a:t>
            </a:r>
            <a:endParaRPr lang="en-IN" dirty="0"/>
          </a:p>
        </p:txBody>
      </p:sp>
    </p:spTree>
    <p:extLst>
      <p:ext uri="{BB962C8B-B14F-4D97-AF65-F5344CB8AC3E}">
        <p14:creationId xmlns:p14="http://schemas.microsoft.com/office/powerpoint/2010/main" val="8107296"/>
      </p:ext>
    </p:extLst>
  </p:cSld>
  <p:clrMapOvr>
    <a:masterClrMapping/>
  </p:clrMapOvr>
  <p:extLst>
    <p:ext uri="{DCECCB84-F9BA-43D5-87BE-67443E8EF086}">
      <p15:sldGuideLst xmlns:p15="http://schemas.microsoft.com/office/powerpoint/2012/main">
        <p15:guide id="1" orient="horz" pos="52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resenter Page">
    <p:spTree>
      <p:nvGrpSpPr>
        <p:cNvPr id="1" name=""/>
        <p:cNvGrpSpPr/>
        <p:nvPr/>
      </p:nvGrpSpPr>
      <p:grpSpPr>
        <a:xfrm>
          <a:off x="0" y="0"/>
          <a:ext cx="0" cy="0"/>
          <a:chOff x="0" y="0"/>
          <a:chExt cx="0" cy="0"/>
        </a:xfrm>
      </p:grpSpPr>
      <p:sp>
        <p:nvSpPr>
          <p:cNvPr id="25" name="Text Placeholder 4">
            <a:extLst>
              <a:ext uri="{FF2B5EF4-FFF2-40B4-BE49-F238E27FC236}">
                <a16:creationId xmlns:a16="http://schemas.microsoft.com/office/drawing/2014/main" id="{35E9850B-828D-4C3D-9818-E9DD387AF205}"/>
              </a:ext>
            </a:extLst>
          </p:cNvPr>
          <p:cNvSpPr>
            <a:spLocks noGrp="1"/>
          </p:cNvSpPr>
          <p:nvPr>
            <p:ph type="body" sz="quarter" idx="15" hasCustomPrompt="1"/>
          </p:nvPr>
        </p:nvSpPr>
        <p:spPr>
          <a:xfrm>
            <a:off x="262985" y="1872251"/>
            <a:ext cx="2118642" cy="215444"/>
          </a:xfrm>
          <a:prstGeom prst="rect">
            <a:avLst/>
          </a:prstGeom>
        </p:spPr>
        <p:txBody>
          <a:bodyPr wrap="square" lIns="0" tIns="0" rIns="0" bIns="0">
            <a:spAutoFit/>
          </a:bodyPr>
          <a:lstStyle>
            <a:lvl1pPr>
              <a:lnSpc>
                <a:spcPct val="100000"/>
              </a:lnSpc>
              <a:defRPr sz="1400" b="1">
                <a:solidFill>
                  <a:schemeClr val="tx2"/>
                </a:solidFill>
                <a:latin typeface="+mn-lt"/>
              </a:defRPr>
            </a:lvl1pPr>
          </a:lstStyle>
          <a:p>
            <a:pPr lvl="0"/>
            <a:r>
              <a:rPr lang="en-US" dirty="0"/>
              <a:t>Name 14 </a:t>
            </a:r>
            <a:r>
              <a:rPr lang="en-US" dirty="0" err="1"/>
              <a:t>pt</a:t>
            </a:r>
            <a:endParaRPr lang="en-US" dirty="0"/>
          </a:p>
        </p:txBody>
      </p:sp>
      <p:sp>
        <p:nvSpPr>
          <p:cNvPr id="26" name="Text Placeholder 4">
            <a:extLst>
              <a:ext uri="{FF2B5EF4-FFF2-40B4-BE49-F238E27FC236}">
                <a16:creationId xmlns:a16="http://schemas.microsoft.com/office/drawing/2014/main" id="{FAF9BC57-EBA4-4674-99A1-BE36071E4698}"/>
              </a:ext>
            </a:extLst>
          </p:cNvPr>
          <p:cNvSpPr>
            <a:spLocks noGrp="1"/>
          </p:cNvSpPr>
          <p:nvPr>
            <p:ph type="body" sz="quarter" idx="16" hasCustomPrompt="1"/>
          </p:nvPr>
        </p:nvSpPr>
        <p:spPr>
          <a:xfrm>
            <a:off x="262985" y="2099653"/>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a:t>Designation 11 </a:t>
            </a:r>
            <a:r>
              <a:rPr lang="en-US" dirty="0" err="1"/>
              <a:t>pt</a:t>
            </a:r>
            <a:endParaRPr lang="en-US" dirty="0"/>
          </a:p>
        </p:txBody>
      </p:sp>
      <p:sp>
        <p:nvSpPr>
          <p:cNvPr id="27" name="Text Placeholder 4">
            <a:extLst>
              <a:ext uri="{FF2B5EF4-FFF2-40B4-BE49-F238E27FC236}">
                <a16:creationId xmlns:a16="http://schemas.microsoft.com/office/drawing/2014/main" id="{6E9C32D8-4981-4EB5-B2B5-E24178DD4E4B}"/>
              </a:ext>
            </a:extLst>
          </p:cNvPr>
          <p:cNvSpPr>
            <a:spLocks noGrp="1"/>
          </p:cNvSpPr>
          <p:nvPr>
            <p:ph type="body" sz="quarter" idx="26" hasCustomPrompt="1"/>
          </p:nvPr>
        </p:nvSpPr>
        <p:spPr>
          <a:xfrm>
            <a:off x="262985" y="2445498"/>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a:t>Contact data</a:t>
            </a:r>
          </a:p>
        </p:txBody>
      </p:sp>
      <p:sp>
        <p:nvSpPr>
          <p:cNvPr id="37" name="Text Placeholder 4">
            <a:extLst>
              <a:ext uri="{FF2B5EF4-FFF2-40B4-BE49-F238E27FC236}">
                <a16:creationId xmlns:a16="http://schemas.microsoft.com/office/drawing/2014/main" id="{C26B041C-90E3-4E6E-AA4C-2E36C9952DBE}"/>
              </a:ext>
            </a:extLst>
          </p:cNvPr>
          <p:cNvSpPr>
            <a:spLocks noGrp="1"/>
          </p:cNvSpPr>
          <p:nvPr>
            <p:ph type="body" sz="quarter" idx="36" hasCustomPrompt="1"/>
          </p:nvPr>
        </p:nvSpPr>
        <p:spPr>
          <a:xfrm>
            <a:off x="661836" y="215480"/>
            <a:ext cx="2118642" cy="130549"/>
          </a:xfrm>
          <a:prstGeom prst="rect">
            <a:avLst/>
          </a:prstGeom>
        </p:spPr>
        <p:txBody>
          <a:bodyPr wrap="square" lIns="0" tIns="0" rIns="0" bIns="0">
            <a:spAutoFit/>
          </a:bodyPr>
          <a:lstStyle>
            <a:lvl1pPr>
              <a:lnSpc>
                <a:spcPct val="100000"/>
              </a:lnSpc>
              <a:defRPr sz="846" b="0">
                <a:solidFill>
                  <a:schemeClr val="accent5"/>
                </a:solidFill>
                <a:latin typeface="+mn-lt"/>
              </a:defRPr>
            </a:lvl1pPr>
          </a:lstStyle>
          <a:p>
            <a:pPr lvl="0"/>
            <a:r>
              <a:rPr lang="en-US" dirty="0"/>
              <a:t>Page Title</a:t>
            </a:r>
          </a:p>
        </p:txBody>
      </p:sp>
      <p:sp>
        <p:nvSpPr>
          <p:cNvPr id="18" name="Textfeld 17">
            <a:extLst>
              <a:ext uri="{FF2B5EF4-FFF2-40B4-BE49-F238E27FC236}">
                <a16:creationId xmlns:a16="http://schemas.microsoft.com/office/drawing/2014/main" id="{9A8E0FDF-E35A-4E81-981F-0C1CA2C76093}"/>
              </a:ext>
            </a:extLst>
          </p:cNvPr>
          <p:cNvSpPr txBox="1"/>
          <p:nvPr userDrawn="1"/>
        </p:nvSpPr>
        <p:spPr>
          <a:xfrm>
            <a:off x="262982" y="5975458"/>
            <a:ext cx="4800634" cy="650819"/>
          </a:xfrm>
          <a:prstGeom prst="rect">
            <a:avLst/>
          </a:prstGeom>
          <a:noFill/>
        </p:spPr>
        <p:txBody>
          <a:bodyPr wrap="square" lIns="0" tIns="0" rIns="0" bIns="0">
            <a:spAutoFit/>
          </a:bodyPr>
          <a:lstStyle/>
          <a:p>
            <a:pPr marR="0" algn="ctr" rtl="0"/>
            <a:r>
              <a:rPr lang="en-GB" sz="846" b="0" i="0" u="none" strike="noStrike" baseline="0" dirty="0">
                <a:solidFill>
                  <a:srgbClr val="4A4C50"/>
                </a:solidFill>
                <a:latin typeface="+mn-lt"/>
              </a:rPr>
              <a:t>With natural raw materials and innovative technologies as our starting point, </a:t>
            </a:r>
          </a:p>
          <a:p>
            <a:pPr marR="0" algn="ctr" rtl="0"/>
            <a:r>
              <a:rPr lang="en-GB" sz="846" b="0" i="0" u="none" strike="noStrike" baseline="0" dirty="0">
                <a:solidFill>
                  <a:srgbClr val="4A4C50"/>
                </a:solidFill>
                <a:latin typeface="+mn-lt"/>
              </a:rPr>
              <a:t>we always go one step further to create real added value for customers and consumers. </a:t>
            </a:r>
          </a:p>
          <a:p>
            <a:pPr marR="0" algn="ctr" rtl="0"/>
            <a:endParaRPr lang="en-GB" sz="846" b="0" i="0" u="none" strike="noStrike" baseline="0" dirty="0">
              <a:solidFill>
                <a:srgbClr val="4A4C50"/>
              </a:solidFill>
              <a:latin typeface="+mn-lt"/>
            </a:endParaRPr>
          </a:p>
          <a:p>
            <a:pPr marR="0" algn="ctr" rtl="0"/>
            <a:r>
              <a:rPr lang="en-GB" sz="846" b="0" i="0" u="none" strike="noStrike" baseline="0" dirty="0">
                <a:solidFill>
                  <a:srgbClr val="4A4C50"/>
                </a:solidFill>
                <a:latin typeface="+mn-lt"/>
              </a:rPr>
              <a:t>This is how we pave the way for turning smart ideas into amazing products – for unique, Multi-Sensory Experiences and Nutritional Excellence.</a:t>
            </a:r>
          </a:p>
        </p:txBody>
      </p:sp>
      <p:grpSp>
        <p:nvGrpSpPr>
          <p:cNvPr id="19" name="Gruppieren 18">
            <a:extLst>
              <a:ext uri="{FF2B5EF4-FFF2-40B4-BE49-F238E27FC236}">
                <a16:creationId xmlns:a16="http://schemas.microsoft.com/office/drawing/2014/main" id="{3596C3D3-4A01-4141-A730-62A89CD1D9BB}"/>
              </a:ext>
            </a:extLst>
          </p:cNvPr>
          <p:cNvGrpSpPr/>
          <p:nvPr userDrawn="1"/>
        </p:nvGrpSpPr>
        <p:grpSpPr>
          <a:xfrm>
            <a:off x="681112" y="5463203"/>
            <a:ext cx="3972198" cy="274658"/>
            <a:chOff x="1799431" y="5210969"/>
            <a:chExt cx="3986936" cy="273847"/>
          </a:xfrm>
        </p:grpSpPr>
        <p:sp>
          <p:nvSpPr>
            <p:cNvPr id="20" name="Freihandform: Form 19">
              <a:extLst>
                <a:ext uri="{FF2B5EF4-FFF2-40B4-BE49-F238E27FC236}">
                  <a16:creationId xmlns:a16="http://schemas.microsoft.com/office/drawing/2014/main" id="{85F5D51F-CCF7-4401-A2F0-F7C91AF33CE7}"/>
                </a:ext>
              </a:extLst>
            </p:cNvPr>
            <p:cNvSpPr/>
            <p:nvPr/>
          </p:nvSpPr>
          <p:spPr>
            <a:xfrm>
              <a:off x="2813272" y="5224930"/>
              <a:ext cx="18064" cy="259886"/>
            </a:xfrm>
            <a:custGeom>
              <a:avLst/>
              <a:gdLst>
                <a:gd name="connsiteX0" fmla="*/ 0 w 18064"/>
                <a:gd name="connsiteY0" fmla="*/ 0 h 259886"/>
                <a:gd name="connsiteX1" fmla="*/ 18065 w 18064"/>
                <a:gd name="connsiteY1" fmla="*/ 0 h 259886"/>
                <a:gd name="connsiteX2" fmla="*/ 18065 w 18064"/>
                <a:gd name="connsiteY2" fmla="*/ 259887 h 259886"/>
                <a:gd name="connsiteX3" fmla="*/ 0 w 18064"/>
                <a:gd name="connsiteY3" fmla="*/ 259887 h 259886"/>
              </a:gdLst>
              <a:ahLst/>
              <a:cxnLst>
                <a:cxn ang="0">
                  <a:pos x="connsiteX0" y="connsiteY0"/>
                </a:cxn>
                <a:cxn ang="0">
                  <a:pos x="connsiteX1" y="connsiteY1"/>
                </a:cxn>
                <a:cxn ang="0">
                  <a:pos x="connsiteX2" y="connsiteY2"/>
                </a:cxn>
                <a:cxn ang="0">
                  <a:pos x="connsiteX3" y="connsiteY3"/>
                </a:cxn>
              </a:cxnLst>
              <a:rect l="l" t="t" r="r" b="b"/>
              <a:pathLst>
                <a:path w="18064" h="259886">
                  <a:moveTo>
                    <a:pt x="0" y="0"/>
                  </a:moveTo>
                  <a:lnTo>
                    <a:pt x="18065" y="0"/>
                  </a:lnTo>
                  <a:lnTo>
                    <a:pt x="18065" y="259887"/>
                  </a:lnTo>
                  <a:lnTo>
                    <a:pt x="0" y="259887"/>
                  </a:lnTo>
                  <a:close/>
                </a:path>
              </a:pathLst>
            </a:custGeom>
            <a:solidFill>
              <a:srgbClr val="001D3D"/>
            </a:solidFill>
            <a:ln w="9525" cap="flat">
              <a:noFill/>
              <a:prstDash val="solid"/>
              <a:miter/>
            </a:ln>
          </p:spPr>
          <p:txBody>
            <a:bodyPr rtlCol="0" anchor="ctr"/>
            <a:lstStyle/>
            <a:p>
              <a:endParaRPr lang="en-GB" sz="1263"/>
            </a:p>
          </p:txBody>
        </p:sp>
        <p:sp>
          <p:nvSpPr>
            <p:cNvPr id="21" name="Freihandform: Form 20">
              <a:extLst>
                <a:ext uri="{FF2B5EF4-FFF2-40B4-BE49-F238E27FC236}">
                  <a16:creationId xmlns:a16="http://schemas.microsoft.com/office/drawing/2014/main" id="{B33B7228-CB09-498D-86C9-3BD40A0B040D}"/>
                </a:ext>
              </a:extLst>
            </p:cNvPr>
            <p:cNvSpPr/>
            <p:nvPr/>
          </p:nvSpPr>
          <p:spPr>
            <a:xfrm>
              <a:off x="2163088" y="5264086"/>
              <a:ext cx="138136" cy="182675"/>
            </a:xfrm>
            <a:custGeom>
              <a:avLst/>
              <a:gdLst>
                <a:gd name="connsiteX0" fmla="*/ 102951 w 138136"/>
                <a:gd name="connsiteY0" fmla="*/ 0 h 182675"/>
                <a:gd name="connsiteX1" fmla="*/ 102951 w 138136"/>
                <a:gd name="connsiteY1" fmla="*/ 74479 h 182675"/>
                <a:gd name="connsiteX2" fmla="*/ 35197 w 138136"/>
                <a:gd name="connsiteY2" fmla="*/ 74479 h 182675"/>
                <a:gd name="connsiteX3" fmla="*/ 35197 w 138136"/>
                <a:gd name="connsiteY3" fmla="*/ 0 h 182675"/>
                <a:gd name="connsiteX4" fmla="*/ 0 w 138136"/>
                <a:gd name="connsiteY4" fmla="*/ 0 h 182675"/>
                <a:gd name="connsiteX5" fmla="*/ 0 w 138136"/>
                <a:gd name="connsiteY5" fmla="*/ 182675 h 182675"/>
                <a:gd name="connsiteX6" fmla="*/ 35197 w 138136"/>
                <a:gd name="connsiteY6" fmla="*/ 182675 h 182675"/>
                <a:gd name="connsiteX7" fmla="*/ 35197 w 138136"/>
                <a:gd name="connsiteY7" fmla="*/ 106727 h 182675"/>
                <a:gd name="connsiteX8" fmla="*/ 102951 w 138136"/>
                <a:gd name="connsiteY8" fmla="*/ 106727 h 182675"/>
                <a:gd name="connsiteX9" fmla="*/ 102951 w 138136"/>
                <a:gd name="connsiteY9" fmla="*/ 182675 h 182675"/>
                <a:gd name="connsiteX10" fmla="*/ 138136 w 138136"/>
                <a:gd name="connsiteY10" fmla="*/ 182675 h 182675"/>
                <a:gd name="connsiteX11" fmla="*/ 138136 w 138136"/>
                <a:gd name="connsiteY11" fmla="*/ 0 h 182675"/>
                <a:gd name="connsiteX12" fmla="*/ 102951 w 138136"/>
                <a:gd name="connsiteY12" fmla="*/ 0 h 18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136" h="182675">
                  <a:moveTo>
                    <a:pt x="102951" y="0"/>
                  </a:moveTo>
                  <a:lnTo>
                    <a:pt x="102951" y="74479"/>
                  </a:lnTo>
                  <a:lnTo>
                    <a:pt x="35197" y="74479"/>
                  </a:lnTo>
                  <a:lnTo>
                    <a:pt x="35197" y="0"/>
                  </a:lnTo>
                  <a:lnTo>
                    <a:pt x="0" y="0"/>
                  </a:lnTo>
                  <a:lnTo>
                    <a:pt x="0" y="182675"/>
                  </a:lnTo>
                  <a:lnTo>
                    <a:pt x="35197" y="182675"/>
                  </a:lnTo>
                  <a:lnTo>
                    <a:pt x="35197" y="106727"/>
                  </a:lnTo>
                  <a:lnTo>
                    <a:pt x="102951" y="106727"/>
                  </a:lnTo>
                  <a:lnTo>
                    <a:pt x="102951" y="182675"/>
                  </a:lnTo>
                  <a:lnTo>
                    <a:pt x="138136" y="182675"/>
                  </a:lnTo>
                  <a:lnTo>
                    <a:pt x="138136" y="0"/>
                  </a:lnTo>
                  <a:lnTo>
                    <a:pt x="102951" y="0"/>
                  </a:lnTo>
                  <a:close/>
                </a:path>
              </a:pathLst>
            </a:custGeom>
            <a:solidFill>
              <a:srgbClr val="001D3D"/>
            </a:solidFill>
            <a:ln w="9525" cap="flat">
              <a:noFill/>
              <a:prstDash val="solid"/>
              <a:miter/>
            </a:ln>
          </p:spPr>
          <p:txBody>
            <a:bodyPr rtlCol="0" anchor="ctr"/>
            <a:lstStyle/>
            <a:p>
              <a:endParaRPr lang="en-GB" sz="1263"/>
            </a:p>
          </p:txBody>
        </p:sp>
        <p:sp>
          <p:nvSpPr>
            <p:cNvPr id="22" name="Freihandform: Form 21">
              <a:extLst>
                <a:ext uri="{FF2B5EF4-FFF2-40B4-BE49-F238E27FC236}">
                  <a16:creationId xmlns:a16="http://schemas.microsoft.com/office/drawing/2014/main" id="{CBE68FFB-636E-4656-88FA-EF229A3EB875}"/>
                </a:ext>
              </a:extLst>
            </p:cNvPr>
            <p:cNvSpPr/>
            <p:nvPr/>
          </p:nvSpPr>
          <p:spPr>
            <a:xfrm>
              <a:off x="2575447" y="5264088"/>
              <a:ext cx="138912" cy="182675"/>
            </a:xfrm>
            <a:custGeom>
              <a:avLst/>
              <a:gdLst>
                <a:gd name="connsiteX0" fmla="*/ 97612 w 138912"/>
                <a:gd name="connsiteY0" fmla="*/ 182675 h 182675"/>
                <a:gd name="connsiteX1" fmla="*/ 61723 w 138912"/>
                <a:gd name="connsiteY1" fmla="*/ 108444 h 182675"/>
                <a:gd name="connsiteX2" fmla="*/ 35197 w 138912"/>
                <a:gd name="connsiteY2" fmla="*/ 108444 h 182675"/>
                <a:gd name="connsiteX3" fmla="*/ 35197 w 138912"/>
                <a:gd name="connsiteY3" fmla="*/ 182675 h 182675"/>
                <a:gd name="connsiteX4" fmla="*/ 0 w 138912"/>
                <a:gd name="connsiteY4" fmla="*/ 182675 h 182675"/>
                <a:gd name="connsiteX5" fmla="*/ 0 w 138912"/>
                <a:gd name="connsiteY5" fmla="*/ 0 h 182675"/>
                <a:gd name="connsiteX6" fmla="*/ 72297 w 138912"/>
                <a:gd name="connsiteY6" fmla="*/ 0 h 182675"/>
                <a:gd name="connsiteX7" fmla="*/ 110535 w 138912"/>
                <a:gd name="connsiteY7" fmla="*/ 12508 h 182675"/>
                <a:gd name="connsiteX8" fmla="*/ 129457 w 138912"/>
                <a:gd name="connsiteY8" fmla="*/ 53001 h 182675"/>
                <a:gd name="connsiteX9" fmla="*/ 100944 w 138912"/>
                <a:gd name="connsiteY9" fmla="*/ 101730 h 182675"/>
                <a:gd name="connsiteX10" fmla="*/ 97582 w 138912"/>
                <a:gd name="connsiteY10" fmla="*/ 103509 h 182675"/>
                <a:gd name="connsiteX11" fmla="*/ 138913 w 138912"/>
                <a:gd name="connsiteY11" fmla="*/ 182675 h 182675"/>
                <a:gd name="connsiteX12" fmla="*/ 97612 w 138912"/>
                <a:gd name="connsiteY12" fmla="*/ 182675 h 182675"/>
                <a:gd name="connsiteX13" fmla="*/ 34265 w 138912"/>
                <a:gd name="connsiteY13" fmla="*/ 76186 h 182675"/>
                <a:gd name="connsiteX14" fmla="*/ 69658 w 138912"/>
                <a:gd name="connsiteY14" fmla="*/ 76186 h 182675"/>
                <a:gd name="connsiteX15" fmla="*/ 94799 w 138912"/>
                <a:gd name="connsiteY15" fmla="*/ 53001 h 182675"/>
                <a:gd name="connsiteX16" fmla="*/ 87774 w 138912"/>
                <a:gd name="connsiteY16" fmla="*/ 36758 h 182675"/>
                <a:gd name="connsiteX17" fmla="*/ 71127 w 138912"/>
                <a:gd name="connsiteY17" fmla="*/ 32268 h 182675"/>
                <a:gd name="connsiteX18" fmla="*/ 34265 w 138912"/>
                <a:gd name="connsiteY18" fmla="*/ 32268 h 182675"/>
                <a:gd name="connsiteX19" fmla="*/ 34265 w 138912"/>
                <a:gd name="connsiteY19" fmla="*/ 76186 h 18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912" h="182675">
                  <a:moveTo>
                    <a:pt x="97612" y="182675"/>
                  </a:moveTo>
                  <a:lnTo>
                    <a:pt x="61723" y="108444"/>
                  </a:lnTo>
                  <a:lnTo>
                    <a:pt x="35197" y="108444"/>
                  </a:lnTo>
                  <a:lnTo>
                    <a:pt x="35197" y="182675"/>
                  </a:lnTo>
                  <a:lnTo>
                    <a:pt x="0" y="182675"/>
                  </a:lnTo>
                  <a:lnTo>
                    <a:pt x="0" y="0"/>
                  </a:lnTo>
                  <a:lnTo>
                    <a:pt x="72297" y="0"/>
                  </a:lnTo>
                  <a:cubicBezTo>
                    <a:pt x="88529" y="0"/>
                    <a:pt x="100685" y="3973"/>
                    <a:pt x="110535" y="12508"/>
                  </a:cubicBezTo>
                  <a:cubicBezTo>
                    <a:pt x="122567" y="22740"/>
                    <a:pt x="129457" y="37483"/>
                    <a:pt x="129457" y="53001"/>
                  </a:cubicBezTo>
                  <a:cubicBezTo>
                    <a:pt x="129457" y="74055"/>
                    <a:pt x="118790" y="92273"/>
                    <a:pt x="100944" y="101730"/>
                  </a:cubicBezTo>
                  <a:lnTo>
                    <a:pt x="97582" y="103509"/>
                  </a:lnTo>
                  <a:lnTo>
                    <a:pt x="138913" y="182675"/>
                  </a:lnTo>
                  <a:lnTo>
                    <a:pt x="97612" y="182675"/>
                  </a:lnTo>
                  <a:close/>
                  <a:moveTo>
                    <a:pt x="34265" y="76186"/>
                  </a:moveTo>
                  <a:lnTo>
                    <a:pt x="69658" y="76186"/>
                  </a:lnTo>
                  <a:cubicBezTo>
                    <a:pt x="84929" y="76186"/>
                    <a:pt x="94799" y="67082"/>
                    <a:pt x="94799" y="53001"/>
                  </a:cubicBezTo>
                  <a:cubicBezTo>
                    <a:pt x="94799" y="43307"/>
                    <a:pt x="90391" y="38662"/>
                    <a:pt x="87774" y="36758"/>
                  </a:cubicBezTo>
                  <a:cubicBezTo>
                    <a:pt x="84194" y="34069"/>
                    <a:pt x="79962" y="32268"/>
                    <a:pt x="71127" y="32268"/>
                  </a:cubicBezTo>
                  <a:lnTo>
                    <a:pt x="34265" y="32268"/>
                  </a:lnTo>
                  <a:lnTo>
                    <a:pt x="34265" y="76186"/>
                  </a:lnTo>
                  <a:close/>
                </a:path>
              </a:pathLst>
            </a:custGeom>
            <a:solidFill>
              <a:srgbClr val="001D3D"/>
            </a:solidFill>
            <a:ln w="9525" cap="flat">
              <a:noFill/>
              <a:prstDash val="solid"/>
              <a:miter/>
            </a:ln>
          </p:spPr>
          <p:txBody>
            <a:bodyPr rtlCol="0" anchor="ctr"/>
            <a:lstStyle/>
            <a:p>
              <a:endParaRPr lang="en-GB" sz="1263"/>
            </a:p>
          </p:txBody>
        </p:sp>
        <p:sp>
          <p:nvSpPr>
            <p:cNvPr id="38" name="Freihandform: Form 37">
              <a:extLst>
                <a:ext uri="{FF2B5EF4-FFF2-40B4-BE49-F238E27FC236}">
                  <a16:creationId xmlns:a16="http://schemas.microsoft.com/office/drawing/2014/main" id="{B9525EB6-1627-45C6-976E-7D03B0A10A3B}"/>
                </a:ext>
              </a:extLst>
            </p:cNvPr>
            <p:cNvSpPr/>
            <p:nvPr/>
          </p:nvSpPr>
          <p:spPr>
            <a:xfrm>
              <a:off x="2331187" y="5264086"/>
              <a:ext cx="98709" cy="182675"/>
            </a:xfrm>
            <a:custGeom>
              <a:avLst/>
              <a:gdLst>
                <a:gd name="connsiteX0" fmla="*/ 0 w 98709"/>
                <a:gd name="connsiteY0" fmla="*/ 0 h 182675"/>
                <a:gd name="connsiteX1" fmla="*/ 0 w 98709"/>
                <a:gd name="connsiteY1" fmla="*/ 182675 h 182675"/>
                <a:gd name="connsiteX2" fmla="*/ 98709 w 98709"/>
                <a:gd name="connsiteY2" fmla="*/ 182675 h 182675"/>
                <a:gd name="connsiteX3" fmla="*/ 98709 w 98709"/>
                <a:gd name="connsiteY3" fmla="*/ 148959 h 182675"/>
                <a:gd name="connsiteX4" fmla="*/ 35186 w 98709"/>
                <a:gd name="connsiteY4" fmla="*/ 148959 h 182675"/>
                <a:gd name="connsiteX5" fmla="*/ 35186 w 98709"/>
                <a:gd name="connsiteY5" fmla="*/ 0 h 182675"/>
                <a:gd name="connsiteX6" fmla="*/ 0 w 98709"/>
                <a:gd name="connsiteY6" fmla="*/ 0 h 18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709" h="182675">
                  <a:moveTo>
                    <a:pt x="0" y="0"/>
                  </a:moveTo>
                  <a:lnTo>
                    <a:pt x="0" y="182675"/>
                  </a:lnTo>
                  <a:lnTo>
                    <a:pt x="98709" y="182675"/>
                  </a:lnTo>
                  <a:lnTo>
                    <a:pt x="98709" y="148959"/>
                  </a:lnTo>
                  <a:lnTo>
                    <a:pt x="35186" y="148959"/>
                  </a:lnTo>
                  <a:lnTo>
                    <a:pt x="35186" y="0"/>
                  </a:lnTo>
                  <a:lnTo>
                    <a:pt x="0" y="0"/>
                  </a:lnTo>
                  <a:close/>
                </a:path>
              </a:pathLst>
            </a:custGeom>
            <a:solidFill>
              <a:srgbClr val="001D3D"/>
            </a:solidFill>
            <a:ln w="9525" cap="flat">
              <a:noFill/>
              <a:prstDash val="solid"/>
              <a:miter/>
            </a:ln>
          </p:spPr>
          <p:txBody>
            <a:bodyPr rtlCol="0" anchor="ctr"/>
            <a:lstStyle/>
            <a:p>
              <a:endParaRPr lang="en-GB" sz="1263"/>
            </a:p>
          </p:txBody>
        </p:sp>
        <p:sp>
          <p:nvSpPr>
            <p:cNvPr id="39" name="Freihandform: Form 38">
              <a:extLst>
                <a:ext uri="{FF2B5EF4-FFF2-40B4-BE49-F238E27FC236}">
                  <a16:creationId xmlns:a16="http://schemas.microsoft.com/office/drawing/2014/main" id="{EABBB918-827E-4DE9-B25F-98CD315D5991}"/>
                </a:ext>
              </a:extLst>
            </p:cNvPr>
            <p:cNvSpPr/>
            <p:nvPr/>
          </p:nvSpPr>
          <p:spPr>
            <a:xfrm>
              <a:off x="1799431" y="5263720"/>
              <a:ext cx="150478" cy="183265"/>
            </a:xfrm>
            <a:custGeom>
              <a:avLst/>
              <a:gdLst>
                <a:gd name="connsiteX0" fmla="*/ 0 w 150478"/>
                <a:gd name="connsiteY0" fmla="*/ 183265 h 183265"/>
                <a:gd name="connsiteX1" fmla="*/ 0 w 150478"/>
                <a:gd name="connsiteY1" fmla="*/ 0 h 183265"/>
                <a:gd name="connsiteX2" fmla="*/ 62685 w 150478"/>
                <a:gd name="connsiteY2" fmla="*/ 0 h 183265"/>
                <a:gd name="connsiteX3" fmla="*/ 150479 w 150478"/>
                <a:gd name="connsiteY3" fmla="*/ 91643 h 183265"/>
                <a:gd name="connsiteX4" fmla="*/ 62685 w 150478"/>
                <a:gd name="connsiteY4" fmla="*/ 183265 h 183265"/>
                <a:gd name="connsiteX5" fmla="*/ 0 w 150478"/>
                <a:gd name="connsiteY5" fmla="*/ 183265 h 183265"/>
                <a:gd name="connsiteX6" fmla="*/ 33655 w 150478"/>
                <a:gd name="connsiteY6" fmla="*/ 34472 h 183265"/>
                <a:gd name="connsiteX7" fmla="*/ 33655 w 150478"/>
                <a:gd name="connsiteY7" fmla="*/ 148990 h 183265"/>
                <a:gd name="connsiteX8" fmla="*/ 56819 w 150478"/>
                <a:gd name="connsiteY8" fmla="*/ 148390 h 183265"/>
                <a:gd name="connsiteX9" fmla="*/ 112468 w 150478"/>
                <a:gd name="connsiteY9" fmla="*/ 91125 h 183265"/>
                <a:gd name="connsiteX10" fmla="*/ 57202 w 150478"/>
                <a:gd name="connsiteY10" fmla="*/ 33872 h 183265"/>
                <a:gd name="connsiteX11" fmla="*/ 57150 w 150478"/>
                <a:gd name="connsiteY11" fmla="*/ 33872 h 183265"/>
                <a:gd name="connsiteX12" fmla="*/ 33655 w 150478"/>
                <a:gd name="connsiteY12" fmla="*/ 34472 h 18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0478" h="183265">
                  <a:moveTo>
                    <a:pt x="0" y="183265"/>
                  </a:moveTo>
                  <a:lnTo>
                    <a:pt x="0" y="0"/>
                  </a:lnTo>
                  <a:lnTo>
                    <a:pt x="62685" y="0"/>
                  </a:lnTo>
                  <a:cubicBezTo>
                    <a:pt x="111093" y="0"/>
                    <a:pt x="150479" y="41114"/>
                    <a:pt x="150479" y="91643"/>
                  </a:cubicBezTo>
                  <a:cubicBezTo>
                    <a:pt x="150479" y="142161"/>
                    <a:pt x="111093" y="183265"/>
                    <a:pt x="62685" y="183265"/>
                  </a:cubicBezTo>
                  <a:lnTo>
                    <a:pt x="0" y="183265"/>
                  </a:lnTo>
                  <a:close/>
                  <a:moveTo>
                    <a:pt x="33655" y="34472"/>
                  </a:moveTo>
                  <a:lnTo>
                    <a:pt x="33655" y="148990"/>
                  </a:lnTo>
                  <a:lnTo>
                    <a:pt x="56819" y="148390"/>
                  </a:lnTo>
                  <a:cubicBezTo>
                    <a:pt x="83666" y="148390"/>
                    <a:pt x="112468" y="133347"/>
                    <a:pt x="112468" y="91125"/>
                  </a:cubicBezTo>
                  <a:cubicBezTo>
                    <a:pt x="112468" y="56343"/>
                    <a:pt x="90774" y="33872"/>
                    <a:pt x="57202" y="33872"/>
                  </a:cubicBezTo>
                  <a:lnTo>
                    <a:pt x="57150" y="33872"/>
                  </a:lnTo>
                  <a:lnTo>
                    <a:pt x="33655" y="34472"/>
                  </a:lnTo>
                  <a:close/>
                </a:path>
              </a:pathLst>
            </a:custGeom>
            <a:solidFill>
              <a:srgbClr val="001D3D"/>
            </a:solidFill>
            <a:ln w="9525" cap="flat">
              <a:noFill/>
              <a:prstDash val="solid"/>
              <a:miter/>
            </a:ln>
          </p:spPr>
          <p:txBody>
            <a:bodyPr rtlCol="0" anchor="ctr"/>
            <a:lstStyle/>
            <a:p>
              <a:endParaRPr lang="en-GB" sz="1263"/>
            </a:p>
          </p:txBody>
        </p:sp>
        <p:sp>
          <p:nvSpPr>
            <p:cNvPr id="40" name="Freihandform: Form 39">
              <a:extLst>
                <a:ext uri="{FF2B5EF4-FFF2-40B4-BE49-F238E27FC236}">
                  <a16:creationId xmlns:a16="http://schemas.microsoft.com/office/drawing/2014/main" id="{B06326EF-D49E-4D93-9695-52E20C7F1171}"/>
                </a:ext>
              </a:extLst>
            </p:cNvPr>
            <p:cNvSpPr/>
            <p:nvPr/>
          </p:nvSpPr>
          <p:spPr>
            <a:xfrm>
              <a:off x="2442625" y="5264086"/>
              <a:ext cx="110627" cy="182675"/>
            </a:xfrm>
            <a:custGeom>
              <a:avLst/>
              <a:gdLst>
                <a:gd name="connsiteX0" fmla="*/ 0 w 110627"/>
                <a:gd name="connsiteY0" fmla="*/ 0 h 182675"/>
                <a:gd name="connsiteX1" fmla="*/ 0 w 110627"/>
                <a:gd name="connsiteY1" fmla="*/ 182675 h 182675"/>
                <a:gd name="connsiteX2" fmla="*/ 110627 w 110627"/>
                <a:gd name="connsiteY2" fmla="*/ 182675 h 182675"/>
                <a:gd name="connsiteX3" fmla="*/ 110627 w 110627"/>
                <a:gd name="connsiteY3" fmla="*/ 148959 h 182675"/>
                <a:gd name="connsiteX4" fmla="*/ 35185 w 110627"/>
                <a:gd name="connsiteY4" fmla="*/ 148959 h 182675"/>
                <a:gd name="connsiteX5" fmla="*/ 35185 w 110627"/>
                <a:gd name="connsiteY5" fmla="*/ 106727 h 182675"/>
                <a:gd name="connsiteX6" fmla="*/ 98170 w 110627"/>
                <a:gd name="connsiteY6" fmla="*/ 106727 h 182675"/>
                <a:gd name="connsiteX7" fmla="*/ 98170 w 110627"/>
                <a:gd name="connsiteY7" fmla="*/ 74479 h 182675"/>
                <a:gd name="connsiteX8" fmla="*/ 35185 w 110627"/>
                <a:gd name="connsiteY8" fmla="*/ 74479 h 182675"/>
                <a:gd name="connsiteX9" fmla="*/ 35185 w 110627"/>
                <a:gd name="connsiteY9" fmla="*/ 33727 h 182675"/>
                <a:gd name="connsiteX10" fmla="*/ 110627 w 110627"/>
                <a:gd name="connsiteY10" fmla="*/ 33727 h 182675"/>
                <a:gd name="connsiteX11" fmla="*/ 110627 w 110627"/>
                <a:gd name="connsiteY11" fmla="*/ 0 h 182675"/>
                <a:gd name="connsiteX12" fmla="*/ 0 w 110627"/>
                <a:gd name="connsiteY12" fmla="*/ 0 h 18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627" h="182675">
                  <a:moveTo>
                    <a:pt x="0" y="0"/>
                  </a:moveTo>
                  <a:lnTo>
                    <a:pt x="0" y="182675"/>
                  </a:lnTo>
                  <a:lnTo>
                    <a:pt x="110627" y="182675"/>
                  </a:lnTo>
                  <a:lnTo>
                    <a:pt x="110627" y="148959"/>
                  </a:lnTo>
                  <a:lnTo>
                    <a:pt x="35185" y="148959"/>
                  </a:lnTo>
                  <a:lnTo>
                    <a:pt x="35185" y="106727"/>
                  </a:lnTo>
                  <a:lnTo>
                    <a:pt x="98170" y="106727"/>
                  </a:lnTo>
                  <a:lnTo>
                    <a:pt x="98170" y="74479"/>
                  </a:lnTo>
                  <a:lnTo>
                    <a:pt x="35185" y="74479"/>
                  </a:lnTo>
                  <a:lnTo>
                    <a:pt x="35185" y="33727"/>
                  </a:lnTo>
                  <a:lnTo>
                    <a:pt x="110627" y="33727"/>
                  </a:lnTo>
                  <a:lnTo>
                    <a:pt x="110627" y="0"/>
                  </a:lnTo>
                  <a:lnTo>
                    <a:pt x="0" y="0"/>
                  </a:lnTo>
                  <a:close/>
                </a:path>
              </a:pathLst>
            </a:custGeom>
            <a:solidFill>
              <a:srgbClr val="001D3D"/>
            </a:solidFill>
            <a:ln w="9525" cap="flat">
              <a:noFill/>
              <a:prstDash val="solid"/>
              <a:miter/>
            </a:ln>
          </p:spPr>
          <p:txBody>
            <a:bodyPr rtlCol="0" anchor="ctr"/>
            <a:lstStyle/>
            <a:p>
              <a:endParaRPr lang="en-GB" sz="1263"/>
            </a:p>
          </p:txBody>
        </p:sp>
        <p:sp>
          <p:nvSpPr>
            <p:cNvPr id="41" name="Freihandform: Form 40">
              <a:extLst>
                <a:ext uri="{FF2B5EF4-FFF2-40B4-BE49-F238E27FC236}">
                  <a16:creationId xmlns:a16="http://schemas.microsoft.com/office/drawing/2014/main" id="{74560AF7-24CE-49FC-AF12-54EABDBC352C}"/>
                </a:ext>
              </a:extLst>
            </p:cNvPr>
            <p:cNvSpPr/>
            <p:nvPr/>
          </p:nvSpPr>
          <p:spPr>
            <a:xfrm>
              <a:off x="1961235" y="5262751"/>
              <a:ext cx="185644" cy="185644"/>
            </a:xfrm>
            <a:custGeom>
              <a:avLst/>
              <a:gdLst>
                <a:gd name="connsiteX0" fmla="*/ 92822 w 185644"/>
                <a:gd name="connsiteY0" fmla="*/ 185644 h 185644"/>
                <a:gd name="connsiteX1" fmla="*/ 0 w 185644"/>
                <a:gd name="connsiteY1" fmla="*/ 92822 h 185644"/>
                <a:gd name="connsiteX2" fmla="*/ 92822 w 185644"/>
                <a:gd name="connsiteY2" fmla="*/ 0 h 185644"/>
                <a:gd name="connsiteX3" fmla="*/ 185644 w 185644"/>
                <a:gd name="connsiteY3" fmla="*/ 92822 h 185644"/>
                <a:gd name="connsiteX4" fmla="*/ 92822 w 185644"/>
                <a:gd name="connsiteY4" fmla="*/ 185644 h 185644"/>
                <a:gd name="connsiteX5" fmla="*/ 92822 w 185644"/>
                <a:gd name="connsiteY5" fmla="*/ 34193 h 185644"/>
                <a:gd name="connsiteX6" fmla="*/ 34182 w 185644"/>
                <a:gd name="connsiteY6" fmla="*/ 92822 h 185644"/>
                <a:gd name="connsiteX7" fmla="*/ 92822 w 185644"/>
                <a:gd name="connsiteY7" fmla="*/ 151452 h 185644"/>
                <a:gd name="connsiteX8" fmla="*/ 151451 w 185644"/>
                <a:gd name="connsiteY8" fmla="*/ 92822 h 185644"/>
                <a:gd name="connsiteX9" fmla="*/ 92822 w 185644"/>
                <a:gd name="connsiteY9" fmla="*/ 34193 h 18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644" h="185644">
                  <a:moveTo>
                    <a:pt x="92822" y="185644"/>
                  </a:moveTo>
                  <a:cubicBezTo>
                    <a:pt x="41641" y="185644"/>
                    <a:pt x="0" y="144014"/>
                    <a:pt x="0" y="92822"/>
                  </a:cubicBezTo>
                  <a:cubicBezTo>
                    <a:pt x="0" y="41631"/>
                    <a:pt x="41641" y="0"/>
                    <a:pt x="92822" y="0"/>
                  </a:cubicBezTo>
                  <a:cubicBezTo>
                    <a:pt x="144003" y="0"/>
                    <a:pt x="185644" y="41631"/>
                    <a:pt x="185644" y="92822"/>
                  </a:cubicBezTo>
                  <a:cubicBezTo>
                    <a:pt x="185644" y="144013"/>
                    <a:pt x="144003" y="185644"/>
                    <a:pt x="92822" y="185644"/>
                  </a:cubicBezTo>
                  <a:moveTo>
                    <a:pt x="92822" y="34193"/>
                  </a:moveTo>
                  <a:cubicBezTo>
                    <a:pt x="60491" y="34193"/>
                    <a:pt x="34182" y="60492"/>
                    <a:pt x="34182" y="92822"/>
                  </a:cubicBezTo>
                  <a:cubicBezTo>
                    <a:pt x="34182" y="125153"/>
                    <a:pt x="60491" y="151452"/>
                    <a:pt x="92822" y="151452"/>
                  </a:cubicBezTo>
                  <a:cubicBezTo>
                    <a:pt x="125153" y="151452"/>
                    <a:pt x="151451" y="125153"/>
                    <a:pt x="151451" y="92822"/>
                  </a:cubicBezTo>
                  <a:cubicBezTo>
                    <a:pt x="151451" y="60492"/>
                    <a:pt x="125153" y="34193"/>
                    <a:pt x="92822" y="34193"/>
                  </a:cubicBezTo>
                </a:path>
              </a:pathLst>
            </a:custGeom>
            <a:solidFill>
              <a:srgbClr val="001D3D"/>
            </a:solidFill>
            <a:ln w="9525" cap="flat">
              <a:noFill/>
              <a:prstDash val="solid"/>
              <a:miter/>
            </a:ln>
          </p:spPr>
          <p:txBody>
            <a:bodyPr rtlCol="0" anchor="ctr"/>
            <a:lstStyle/>
            <a:p>
              <a:endParaRPr lang="en-GB" sz="1263"/>
            </a:p>
          </p:txBody>
        </p:sp>
        <p:sp>
          <p:nvSpPr>
            <p:cNvPr id="42" name="Freihandform: Form 41">
              <a:extLst>
                <a:ext uri="{FF2B5EF4-FFF2-40B4-BE49-F238E27FC236}">
                  <a16:creationId xmlns:a16="http://schemas.microsoft.com/office/drawing/2014/main" id="{8F2F2DAE-C47C-4C7A-98A5-04B9F31AD84B}"/>
                </a:ext>
              </a:extLst>
            </p:cNvPr>
            <p:cNvSpPr/>
            <p:nvPr/>
          </p:nvSpPr>
          <p:spPr>
            <a:xfrm>
              <a:off x="1987085" y="5225670"/>
              <a:ext cx="34989" cy="35010"/>
            </a:xfrm>
            <a:custGeom>
              <a:avLst/>
              <a:gdLst>
                <a:gd name="connsiteX0" fmla="*/ 0 w 34989"/>
                <a:gd name="connsiteY0" fmla="*/ 0 h 35010"/>
                <a:gd name="connsiteX1" fmla="*/ 34989 w 34989"/>
                <a:gd name="connsiteY1" fmla="*/ 0 h 35010"/>
                <a:gd name="connsiteX2" fmla="*/ 34989 w 34989"/>
                <a:gd name="connsiteY2" fmla="*/ 35010 h 35010"/>
                <a:gd name="connsiteX3" fmla="*/ 0 w 34989"/>
                <a:gd name="connsiteY3" fmla="*/ 35010 h 35010"/>
              </a:gdLst>
              <a:ahLst/>
              <a:cxnLst>
                <a:cxn ang="0">
                  <a:pos x="connsiteX0" y="connsiteY0"/>
                </a:cxn>
                <a:cxn ang="0">
                  <a:pos x="connsiteX1" y="connsiteY1"/>
                </a:cxn>
                <a:cxn ang="0">
                  <a:pos x="connsiteX2" y="connsiteY2"/>
                </a:cxn>
                <a:cxn ang="0">
                  <a:pos x="connsiteX3" y="connsiteY3"/>
                </a:cxn>
              </a:cxnLst>
              <a:rect l="l" t="t" r="r" b="b"/>
              <a:pathLst>
                <a:path w="34989" h="35010">
                  <a:moveTo>
                    <a:pt x="0" y="0"/>
                  </a:moveTo>
                  <a:lnTo>
                    <a:pt x="34989" y="0"/>
                  </a:lnTo>
                  <a:lnTo>
                    <a:pt x="34989" y="35010"/>
                  </a:lnTo>
                  <a:lnTo>
                    <a:pt x="0" y="35010"/>
                  </a:lnTo>
                  <a:close/>
                </a:path>
              </a:pathLst>
            </a:custGeom>
            <a:solidFill>
              <a:srgbClr val="001D3D"/>
            </a:solidFill>
            <a:ln w="9525" cap="flat">
              <a:noFill/>
              <a:prstDash val="solid"/>
              <a:miter/>
            </a:ln>
          </p:spPr>
          <p:txBody>
            <a:bodyPr rtlCol="0" anchor="ctr"/>
            <a:lstStyle/>
            <a:p>
              <a:endParaRPr lang="en-GB" sz="1263"/>
            </a:p>
          </p:txBody>
        </p:sp>
        <p:sp>
          <p:nvSpPr>
            <p:cNvPr id="43" name="Freihandform: Form 42">
              <a:extLst>
                <a:ext uri="{FF2B5EF4-FFF2-40B4-BE49-F238E27FC236}">
                  <a16:creationId xmlns:a16="http://schemas.microsoft.com/office/drawing/2014/main" id="{8DC44238-369B-4786-8514-BB6AFFD0B7E7}"/>
                </a:ext>
              </a:extLst>
            </p:cNvPr>
            <p:cNvSpPr/>
            <p:nvPr/>
          </p:nvSpPr>
          <p:spPr>
            <a:xfrm>
              <a:off x="2086063" y="5225670"/>
              <a:ext cx="34999" cy="35010"/>
            </a:xfrm>
            <a:custGeom>
              <a:avLst/>
              <a:gdLst>
                <a:gd name="connsiteX0" fmla="*/ 0 w 34999"/>
                <a:gd name="connsiteY0" fmla="*/ 0 h 35010"/>
                <a:gd name="connsiteX1" fmla="*/ 35000 w 34999"/>
                <a:gd name="connsiteY1" fmla="*/ 0 h 35010"/>
                <a:gd name="connsiteX2" fmla="*/ 35000 w 34999"/>
                <a:gd name="connsiteY2" fmla="*/ 35010 h 35010"/>
                <a:gd name="connsiteX3" fmla="*/ 0 w 34999"/>
                <a:gd name="connsiteY3" fmla="*/ 35010 h 35010"/>
              </a:gdLst>
              <a:ahLst/>
              <a:cxnLst>
                <a:cxn ang="0">
                  <a:pos x="connsiteX0" y="connsiteY0"/>
                </a:cxn>
                <a:cxn ang="0">
                  <a:pos x="connsiteX1" y="connsiteY1"/>
                </a:cxn>
                <a:cxn ang="0">
                  <a:pos x="connsiteX2" y="connsiteY2"/>
                </a:cxn>
                <a:cxn ang="0">
                  <a:pos x="connsiteX3" y="connsiteY3"/>
                </a:cxn>
              </a:cxnLst>
              <a:rect l="l" t="t" r="r" b="b"/>
              <a:pathLst>
                <a:path w="34999" h="35010">
                  <a:moveTo>
                    <a:pt x="0" y="0"/>
                  </a:moveTo>
                  <a:lnTo>
                    <a:pt x="35000" y="0"/>
                  </a:lnTo>
                  <a:lnTo>
                    <a:pt x="35000" y="35010"/>
                  </a:lnTo>
                  <a:lnTo>
                    <a:pt x="0" y="35010"/>
                  </a:lnTo>
                  <a:close/>
                </a:path>
              </a:pathLst>
            </a:custGeom>
            <a:solidFill>
              <a:srgbClr val="001D3D"/>
            </a:solidFill>
            <a:ln w="9525" cap="flat">
              <a:noFill/>
              <a:prstDash val="solid"/>
              <a:miter/>
            </a:ln>
          </p:spPr>
          <p:txBody>
            <a:bodyPr rtlCol="0" anchor="ctr"/>
            <a:lstStyle/>
            <a:p>
              <a:endParaRPr lang="en-GB" sz="1263"/>
            </a:p>
          </p:txBody>
        </p:sp>
        <p:sp>
          <p:nvSpPr>
            <p:cNvPr id="44" name="Freihandform: Form 43">
              <a:extLst>
                <a:ext uri="{FF2B5EF4-FFF2-40B4-BE49-F238E27FC236}">
                  <a16:creationId xmlns:a16="http://schemas.microsoft.com/office/drawing/2014/main" id="{84E65C71-9280-4436-940D-DDBE2AA81BA5}"/>
                </a:ext>
              </a:extLst>
            </p:cNvPr>
            <p:cNvSpPr/>
            <p:nvPr/>
          </p:nvSpPr>
          <p:spPr>
            <a:xfrm>
              <a:off x="2936239" y="5259828"/>
              <a:ext cx="240687" cy="187851"/>
            </a:xfrm>
            <a:custGeom>
              <a:avLst/>
              <a:gdLst>
                <a:gd name="connsiteX0" fmla="*/ 120339 w 240687"/>
                <a:gd name="connsiteY0" fmla="*/ 0 h 187851"/>
                <a:gd name="connsiteX1" fmla="*/ 175432 w 240687"/>
                <a:gd name="connsiteY1" fmla="*/ 136375 h 187851"/>
                <a:gd name="connsiteX2" fmla="*/ 220142 w 240687"/>
                <a:gd name="connsiteY2" fmla="*/ 8806 h 187851"/>
                <a:gd name="connsiteX3" fmla="*/ 240687 w 240687"/>
                <a:gd name="connsiteY3" fmla="*/ 8806 h 187851"/>
                <a:gd name="connsiteX4" fmla="*/ 175432 w 240687"/>
                <a:gd name="connsiteY4" fmla="*/ 187852 h 187851"/>
                <a:gd name="connsiteX5" fmla="*/ 120339 w 240687"/>
                <a:gd name="connsiteY5" fmla="*/ 50797 h 187851"/>
                <a:gd name="connsiteX6" fmla="*/ 65256 w 240687"/>
                <a:gd name="connsiteY6" fmla="*/ 187852 h 187851"/>
                <a:gd name="connsiteX7" fmla="*/ 0 w 240687"/>
                <a:gd name="connsiteY7" fmla="*/ 8806 h 187851"/>
                <a:gd name="connsiteX8" fmla="*/ 20545 w 240687"/>
                <a:gd name="connsiteY8" fmla="*/ 8806 h 187851"/>
                <a:gd name="connsiteX9" fmla="*/ 65256 w 240687"/>
                <a:gd name="connsiteY9" fmla="*/ 136375 h 187851"/>
                <a:gd name="connsiteX10" fmla="*/ 120339 w 240687"/>
                <a:gd name="connsiteY10" fmla="*/ 0 h 18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687" h="187851">
                  <a:moveTo>
                    <a:pt x="120339" y="0"/>
                  </a:moveTo>
                  <a:lnTo>
                    <a:pt x="175432" y="136375"/>
                  </a:lnTo>
                  <a:lnTo>
                    <a:pt x="220142" y="8806"/>
                  </a:lnTo>
                  <a:lnTo>
                    <a:pt x="240687" y="8806"/>
                  </a:lnTo>
                  <a:lnTo>
                    <a:pt x="175432" y="187852"/>
                  </a:lnTo>
                  <a:lnTo>
                    <a:pt x="120339" y="50797"/>
                  </a:lnTo>
                  <a:lnTo>
                    <a:pt x="65256" y="187852"/>
                  </a:lnTo>
                  <a:lnTo>
                    <a:pt x="0" y="8806"/>
                  </a:lnTo>
                  <a:lnTo>
                    <a:pt x="20545" y="8806"/>
                  </a:lnTo>
                  <a:lnTo>
                    <a:pt x="65256" y="136375"/>
                  </a:lnTo>
                  <a:lnTo>
                    <a:pt x="120339" y="0"/>
                  </a:lnTo>
                  <a:close/>
                </a:path>
              </a:pathLst>
            </a:custGeom>
            <a:solidFill>
              <a:srgbClr val="001D3D"/>
            </a:solidFill>
            <a:ln w="9525" cap="flat">
              <a:noFill/>
              <a:prstDash val="solid"/>
              <a:miter/>
            </a:ln>
          </p:spPr>
          <p:txBody>
            <a:bodyPr rtlCol="0" anchor="ctr"/>
            <a:lstStyle/>
            <a:p>
              <a:endParaRPr lang="en-GB" sz="1263"/>
            </a:p>
          </p:txBody>
        </p:sp>
        <p:sp>
          <p:nvSpPr>
            <p:cNvPr id="45" name="Freihandform: Form 44">
              <a:extLst>
                <a:ext uri="{FF2B5EF4-FFF2-40B4-BE49-F238E27FC236}">
                  <a16:creationId xmlns:a16="http://schemas.microsoft.com/office/drawing/2014/main" id="{67036F27-C0B1-4A3B-A11A-DA7CC104E011}"/>
                </a:ext>
              </a:extLst>
            </p:cNvPr>
            <p:cNvSpPr/>
            <p:nvPr/>
          </p:nvSpPr>
          <p:spPr>
            <a:xfrm>
              <a:off x="3205959" y="5268634"/>
              <a:ext cx="88287" cy="170238"/>
            </a:xfrm>
            <a:custGeom>
              <a:avLst/>
              <a:gdLst>
                <a:gd name="connsiteX0" fmla="*/ 88287 w 88287"/>
                <a:gd name="connsiteY0" fmla="*/ 0 h 170238"/>
                <a:gd name="connsiteX1" fmla="*/ 88287 w 88287"/>
                <a:gd name="connsiteY1" fmla="*/ 17612 h 170238"/>
                <a:gd name="connsiteX2" fmla="*/ 18964 w 88287"/>
                <a:gd name="connsiteY2" fmla="*/ 17612 h 170238"/>
                <a:gd name="connsiteX3" fmla="*/ 18964 w 88287"/>
                <a:gd name="connsiteY3" fmla="*/ 68188 h 170238"/>
                <a:gd name="connsiteX4" fmla="*/ 86249 w 88287"/>
                <a:gd name="connsiteY4" fmla="*/ 68188 h 170238"/>
                <a:gd name="connsiteX5" fmla="*/ 86249 w 88287"/>
                <a:gd name="connsiteY5" fmla="*/ 85800 h 170238"/>
                <a:gd name="connsiteX6" fmla="*/ 18964 w 88287"/>
                <a:gd name="connsiteY6" fmla="*/ 85800 h 170238"/>
                <a:gd name="connsiteX7" fmla="*/ 18964 w 88287"/>
                <a:gd name="connsiteY7" fmla="*/ 152627 h 170238"/>
                <a:gd name="connsiteX8" fmla="*/ 88287 w 88287"/>
                <a:gd name="connsiteY8" fmla="*/ 152627 h 170238"/>
                <a:gd name="connsiteX9" fmla="*/ 88287 w 88287"/>
                <a:gd name="connsiteY9" fmla="*/ 170239 h 170238"/>
                <a:gd name="connsiteX10" fmla="*/ 0 w 88287"/>
                <a:gd name="connsiteY10" fmla="*/ 170239 h 170238"/>
                <a:gd name="connsiteX11" fmla="*/ 0 w 88287"/>
                <a:gd name="connsiteY11" fmla="*/ 0 h 170238"/>
                <a:gd name="connsiteX12" fmla="*/ 88287 w 88287"/>
                <a:gd name="connsiteY12"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287" h="170238">
                  <a:moveTo>
                    <a:pt x="88287" y="0"/>
                  </a:moveTo>
                  <a:lnTo>
                    <a:pt x="88287" y="17612"/>
                  </a:lnTo>
                  <a:lnTo>
                    <a:pt x="18964" y="17612"/>
                  </a:lnTo>
                  <a:lnTo>
                    <a:pt x="18964" y="68188"/>
                  </a:lnTo>
                  <a:lnTo>
                    <a:pt x="86249" y="68188"/>
                  </a:lnTo>
                  <a:lnTo>
                    <a:pt x="86249" y="85800"/>
                  </a:lnTo>
                  <a:lnTo>
                    <a:pt x="18964" y="85800"/>
                  </a:lnTo>
                  <a:lnTo>
                    <a:pt x="18964" y="152627"/>
                  </a:lnTo>
                  <a:lnTo>
                    <a:pt x="88287" y="152627"/>
                  </a:lnTo>
                  <a:lnTo>
                    <a:pt x="88287" y="170239"/>
                  </a:lnTo>
                  <a:lnTo>
                    <a:pt x="0" y="170239"/>
                  </a:lnTo>
                  <a:lnTo>
                    <a:pt x="0" y="0"/>
                  </a:lnTo>
                  <a:lnTo>
                    <a:pt x="88287" y="0"/>
                  </a:lnTo>
                  <a:close/>
                </a:path>
              </a:pathLst>
            </a:custGeom>
            <a:solidFill>
              <a:srgbClr val="001D3D"/>
            </a:solidFill>
            <a:ln w="9525" cap="flat">
              <a:noFill/>
              <a:prstDash val="solid"/>
              <a:miter/>
            </a:ln>
          </p:spPr>
          <p:txBody>
            <a:bodyPr rtlCol="0" anchor="ctr"/>
            <a:lstStyle/>
            <a:p>
              <a:endParaRPr lang="en-GB" sz="1263"/>
            </a:p>
          </p:txBody>
        </p:sp>
        <p:sp>
          <p:nvSpPr>
            <p:cNvPr id="46" name="Freihandform: Form 45">
              <a:extLst>
                <a:ext uri="{FF2B5EF4-FFF2-40B4-BE49-F238E27FC236}">
                  <a16:creationId xmlns:a16="http://schemas.microsoft.com/office/drawing/2014/main" id="{F8CD70F6-61B8-41AE-91F5-5E2CCFD19788}"/>
                </a:ext>
              </a:extLst>
            </p:cNvPr>
            <p:cNvSpPr/>
            <p:nvPr/>
          </p:nvSpPr>
          <p:spPr>
            <a:xfrm>
              <a:off x="3414242" y="5268634"/>
              <a:ext cx="100469" cy="170238"/>
            </a:xfrm>
            <a:custGeom>
              <a:avLst/>
              <a:gdLst>
                <a:gd name="connsiteX0" fmla="*/ 29118 w 100469"/>
                <a:gd name="connsiteY0" fmla="*/ 0 h 170238"/>
                <a:gd name="connsiteX1" fmla="*/ 84887 w 100469"/>
                <a:gd name="connsiteY1" fmla="*/ 46071 h 170238"/>
                <a:gd name="connsiteX2" fmla="*/ 68180 w 100469"/>
                <a:gd name="connsiteY2" fmla="*/ 79237 h 170238"/>
                <a:gd name="connsiteX3" fmla="*/ 100470 w 100469"/>
                <a:gd name="connsiteY3" fmla="*/ 123046 h 170238"/>
                <a:gd name="connsiteX4" fmla="*/ 40634 w 100469"/>
                <a:gd name="connsiteY4" fmla="*/ 170239 h 170238"/>
                <a:gd name="connsiteX5" fmla="*/ 0 w 100469"/>
                <a:gd name="connsiteY5" fmla="*/ 170239 h 170238"/>
                <a:gd name="connsiteX6" fmla="*/ 0 w 100469"/>
                <a:gd name="connsiteY6" fmla="*/ 0 h 170238"/>
                <a:gd name="connsiteX7" fmla="*/ 29118 w 100469"/>
                <a:gd name="connsiteY7" fmla="*/ 0 h 170238"/>
                <a:gd name="connsiteX8" fmla="*/ 18964 w 100469"/>
                <a:gd name="connsiteY8" fmla="*/ 74972 h 170238"/>
                <a:gd name="connsiteX9" fmla="*/ 35443 w 100469"/>
                <a:gd name="connsiteY9" fmla="*/ 74733 h 170238"/>
                <a:gd name="connsiteX10" fmla="*/ 65923 w 100469"/>
                <a:gd name="connsiteY10" fmla="*/ 46071 h 170238"/>
                <a:gd name="connsiteX11" fmla="*/ 27537 w 100469"/>
                <a:gd name="connsiteY11" fmla="*/ 17612 h 170238"/>
                <a:gd name="connsiteX12" fmla="*/ 18964 w 100469"/>
                <a:gd name="connsiteY12" fmla="*/ 17612 h 170238"/>
                <a:gd name="connsiteX13" fmla="*/ 18964 w 100469"/>
                <a:gd name="connsiteY13" fmla="*/ 74972 h 170238"/>
                <a:gd name="connsiteX14" fmla="*/ 39053 w 100469"/>
                <a:gd name="connsiteY14" fmla="*/ 152627 h 170238"/>
                <a:gd name="connsiteX15" fmla="*/ 81505 w 100469"/>
                <a:gd name="connsiteY15" fmla="*/ 121465 h 170238"/>
                <a:gd name="connsiteX16" fmla="*/ 36576 w 100469"/>
                <a:gd name="connsiteY16" fmla="*/ 91223 h 170238"/>
                <a:gd name="connsiteX17" fmla="*/ 18964 w 100469"/>
                <a:gd name="connsiteY17" fmla="*/ 91223 h 170238"/>
                <a:gd name="connsiteX18" fmla="*/ 18964 w 100469"/>
                <a:gd name="connsiteY18" fmla="*/ 152627 h 170238"/>
                <a:gd name="connsiteX19" fmla="*/ 39053 w 100469"/>
                <a:gd name="connsiteY19" fmla="*/ 152627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0469" h="170238">
                  <a:moveTo>
                    <a:pt x="29118" y="0"/>
                  </a:moveTo>
                  <a:cubicBezTo>
                    <a:pt x="64341" y="0"/>
                    <a:pt x="84887" y="15590"/>
                    <a:pt x="84887" y="46071"/>
                  </a:cubicBezTo>
                  <a:cubicBezTo>
                    <a:pt x="84887" y="59823"/>
                    <a:pt x="79924" y="71349"/>
                    <a:pt x="68180" y="79237"/>
                  </a:cubicBezTo>
                  <a:cubicBezTo>
                    <a:pt x="88049" y="84219"/>
                    <a:pt x="100470" y="102051"/>
                    <a:pt x="100470" y="123046"/>
                  </a:cubicBezTo>
                  <a:cubicBezTo>
                    <a:pt x="100470" y="153528"/>
                    <a:pt x="76762" y="170239"/>
                    <a:pt x="40634" y="170239"/>
                  </a:cubicBezTo>
                  <a:lnTo>
                    <a:pt x="0" y="170239"/>
                  </a:lnTo>
                  <a:lnTo>
                    <a:pt x="0" y="0"/>
                  </a:lnTo>
                  <a:lnTo>
                    <a:pt x="29118" y="0"/>
                  </a:lnTo>
                  <a:close/>
                  <a:moveTo>
                    <a:pt x="18964" y="74972"/>
                  </a:moveTo>
                  <a:cubicBezTo>
                    <a:pt x="25508" y="74972"/>
                    <a:pt x="30251" y="74972"/>
                    <a:pt x="35443" y="74733"/>
                  </a:cubicBezTo>
                  <a:cubicBezTo>
                    <a:pt x="55540" y="73832"/>
                    <a:pt x="65923" y="65927"/>
                    <a:pt x="65923" y="46071"/>
                  </a:cubicBezTo>
                  <a:cubicBezTo>
                    <a:pt x="65923" y="22135"/>
                    <a:pt x="52378" y="17612"/>
                    <a:pt x="27537" y="17612"/>
                  </a:cubicBezTo>
                  <a:lnTo>
                    <a:pt x="18964" y="17612"/>
                  </a:lnTo>
                  <a:lnTo>
                    <a:pt x="18964" y="74972"/>
                  </a:lnTo>
                  <a:close/>
                  <a:moveTo>
                    <a:pt x="39053" y="152627"/>
                  </a:moveTo>
                  <a:cubicBezTo>
                    <a:pt x="66827" y="152627"/>
                    <a:pt x="81505" y="142479"/>
                    <a:pt x="81505" y="121465"/>
                  </a:cubicBezTo>
                  <a:cubicBezTo>
                    <a:pt x="81505" y="101592"/>
                    <a:pt x="67275" y="91223"/>
                    <a:pt x="36576" y="91223"/>
                  </a:cubicBezTo>
                  <a:lnTo>
                    <a:pt x="18964" y="91223"/>
                  </a:lnTo>
                  <a:lnTo>
                    <a:pt x="18964" y="152627"/>
                  </a:lnTo>
                  <a:lnTo>
                    <a:pt x="39053" y="152627"/>
                  </a:lnTo>
                  <a:close/>
                </a:path>
              </a:pathLst>
            </a:custGeom>
            <a:solidFill>
              <a:srgbClr val="001D3D"/>
            </a:solidFill>
            <a:ln w="9525" cap="flat">
              <a:noFill/>
              <a:prstDash val="solid"/>
              <a:miter/>
            </a:ln>
          </p:spPr>
          <p:txBody>
            <a:bodyPr rtlCol="0" anchor="ctr"/>
            <a:lstStyle/>
            <a:p>
              <a:endParaRPr lang="en-GB" sz="1263"/>
            </a:p>
          </p:txBody>
        </p:sp>
        <p:sp>
          <p:nvSpPr>
            <p:cNvPr id="47" name="Freihandform: Form 46">
              <a:extLst>
                <a:ext uri="{FF2B5EF4-FFF2-40B4-BE49-F238E27FC236}">
                  <a16:creationId xmlns:a16="http://schemas.microsoft.com/office/drawing/2014/main" id="{DB09CCFA-4437-4665-8957-84F473378763}"/>
                </a:ext>
              </a:extLst>
            </p:cNvPr>
            <p:cNvSpPr/>
            <p:nvPr/>
          </p:nvSpPr>
          <p:spPr>
            <a:xfrm>
              <a:off x="3551592" y="5268634"/>
              <a:ext cx="98431" cy="170238"/>
            </a:xfrm>
            <a:custGeom>
              <a:avLst/>
              <a:gdLst>
                <a:gd name="connsiteX0" fmla="*/ 25956 w 98431"/>
                <a:gd name="connsiteY0" fmla="*/ 0 h 170238"/>
                <a:gd name="connsiteX1" fmla="*/ 86916 w 98431"/>
                <a:gd name="connsiteY1" fmla="*/ 46954 h 170238"/>
                <a:gd name="connsiteX2" fmla="*/ 44244 w 98431"/>
                <a:gd name="connsiteY2" fmla="*/ 93925 h 170238"/>
                <a:gd name="connsiteX3" fmla="*/ 98431 w 98431"/>
                <a:gd name="connsiteY3" fmla="*/ 170239 h 170238"/>
                <a:gd name="connsiteX4" fmla="*/ 75181 w 98431"/>
                <a:gd name="connsiteY4" fmla="*/ 170239 h 170238"/>
                <a:gd name="connsiteX5" fmla="*/ 23698 w 98431"/>
                <a:gd name="connsiteY5" fmla="*/ 95507 h 170238"/>
                <a:gd name="connsiteX6" fmla="*/ 18955 w 98431"/>
                <a:gd name="connsiteY6" fmla="*/ 95507 h 170238"/>
                <a:gd name="connsiteX7" fmla="*/ 18955 w 98431"/>
                <a:gd name="connsiteY7" fmla="*/ 170239 h 170238"/>
                <a:gd name="connsiteX8" fmla="*/ 0 w 98431"/>
                <a:gd name="connsiteY8" fmla="*/ 170239 h 170238"/>
                <a:gd name="connsiteX9" fmla="*/ 0 w 98431"/>
                <a:gd name="connsiteY9" fmla="*/ 0 h 170238"/>
                <a:gd name="connsiteX10" fmla="*/ 25956 w 98431"/>
                <a:gd name="connsiteY10" fmla="*/ 0 h 170238"/>
                <a:gd name="connsiteX11" fmla="*/ 18955 w 98431"/>
                <a:gd name="connsiteY11" fmla="*/ 78795 h 170238"/>
                <a:gd name="connsiteX12" fmla="*/ 27318 w 98431"/>
                <a:gd name="connsiteY12" fmla="*/ 78795 h 170238"/>
                <a:gd name="connsiteX13" fmla="*/ 67951 w 98431"/>
                <a:gd name="connsiteY13" fmla="*/ 48314 h 170238"/>
                <a:gd name="connsiteX14" fmla="*/ 28899 w 98431"/>
                <a:gd name="connsiteY14" fmla="*/ 17612 h 170238"/>
                <a:gd name="connsiteX15" fmla="*/ 18955 w 98431"/>
                <a:gd name="connsiteY15" fmla="*/ 17612 h 170238"/>
                <a:gd name="connsiteX16" fmla="*/ 18955 w 98431"/>
                <a:gd name="connsiteY16" fmla="*/ 78795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431" h="170238">
                  <a:moveTo>
                    <a:pt x="25956" y="0"/>
                  </a:moveTo>
                  <a:cubicBezTo>
                    <a:pt x="66370" y="0"/>
                    <a:pt x="86916" y="15351"/>
                    <a:pt x="86916" y="46954"/>
                  </a:cubicBezTo>
                  <a:cubicBezTo>
                    <a:pt x="86916" y="72930"/>
                    <a:pt x="70666" y="91664"/>
                    <a:pt x="44244" y="93925"/>
                  </a:cubicBezTo>
                  <a:lnTo>
                    <a:pt x="98431" y="170239"/>
                  </a:lnTo>
                  <a:lnTo>
                    <a:pt x="75181" y="170239"/>
                  </a:lnTo>
                  <a:lnTo>
                    <a:pt x="23698" y="95507"/>
                  </a:lnTo>
                  <a:lnTo>
                    <a:pt x="18955" y="95507"/>
                  </a:lnTo>
                  <a:lnTo>
                    <a:pt x="18955" y="170239"/>
                  </a:lnTo>
                  <a:lnTo>
                    <a:pt x="0" y="170239"/>
                  </a:lnTo>
                  <a:lnTo>
                    <a:pt x="0" y="0"/>
                  </a:lnTo>
                  <a:lnTo>
                    <a:pt x="25956" y="0"/>
                  </a:lnTo>
                  <a:close/>
                  <a:moveTo>
                    <a:pt x="18955" y="78795"/>
                  </a:moveTo>
                  <a:lnTo>
                    <a:pt x="27318" y="78795"/>
                  </a:lnTo>
                  <a:cubicBezTo>
                    <a:pt x="52149" y="78795"/>
                    <a:pt x="67951" y="70449"/>
                    <a:pt x="67951" y="48314"/>
                  </a:cubicBezTo>
                  <a:cubicBezTo>
                    <a:pt x="67951" y="32283"/>
                    <a:pt x="62084" y="17612"/>
                    <a:pt x="28899" y="17612"/>
                  </a:cubicBezTo>
                  <a:lnTo>
                    <a:pt x="18955" y="17612"/>
                  </a:lnTo>
                  <a:lnTo>
                    <a:pt x="18955" y="78795"/>
                  </a:lnTo>
                  <a:close/>
                </a:path>
              </a:pathLst>
            </a:custGeom>
            <a:solidFill>
              <a:srgbClr val="001D3D"/>
            </a:solidFill>
            <a:ln w="9525" cap="flat">
              <a:noFill/>
              <a:prstDash val="solid"/>
              <a:miter/>
            </a:ln>
          </p:spPr>
          <p:txBody>
            <a:bodyPr rtlCol="0" anchor="ctr"/>
            <a:lstStyle/>
            <a:p>
              <a:endParaRPr lang="en-GB" sz="1263"/>
            </a:p>
          </p:txBody>
        </p:sp>
        <p:sp>
          <p:nvSpPr>
            <p:cNvPr id="48" name="Freihandform: Form 47">
              <a:extLst>
                <a:ext uri="{FF2B5EF4-FFF2-40B4-BE49-F238E27FC236}">
                  <a16:creationId xmlns:a16="http://schemas.microsoft.com/office/drawing/2014/main" id="{0E9C2635-7962-4CFE-A726-AC83286D5C51}"/>
                </a:ext>
              </a:extLst>
            </p:cNvPr>
            <p:cNvSpPr/>
            <p:nvPr/>
          </p:nvSpPr>
          <p:spPr>
            <a:xfrm>
              <a:off x="3683514" y="5268634"/>
              <a:ext cx="18964" cy="170238"/>
            </a:xfrm>
            <a:custGeom>
              <a:avLst/>
              <a:gdLst>
                <a:gd name="connsiteX0" fmla="*/ 18964 w 18964"/>
                <a:gd name="connsiteY0" fmla="*/ 0 h 170238"/>
                <a:gd name="connsiteX1" fmla="*/ 18964 w 18964"/>
                <a:gd name="connsiteY1" fmla="*/ 170239 h 170238"/>
                <a:gd name="connsiteX2" fmla="*/ 0 w 18964"/>
                <a:gd name="connsiteY2" fmla="*/ 170239 h 170238"/>
                <a:gd name="connsiteX3" fmla="*/ 0 w 18964"/>
                <a:gd name="connsiteY3" fmla="*/ 0 h 170238"/>
                <a:gd name="connsiteX4" fmla="*/ 18964 w 18964"/>
                <a:gd name="connsiteY4" fmla="*/ 0 h 17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64" h="170238">
                  <a:moveTo>
                    <a:pt x="18964" y="0"/>
                  </a:moveTo>
                  <a:lnTo>
                    <a:pt x="18964" y="170239"/>
                  </a:lnTo>
                  <a:lnTo>
                    <a:pt x="0" y="170239"/>
                  </a:lnTo>
                  <a:lnTo>
                    <a:pt x="0" y="0"/>
                  </a:lnTo>
                  <a:lnTo>
                    <a:pt x="18964" y="0"/>
                  </a:lnTo>
                  <a:close/>
                </a:path>
              </a:pathLst>
            </a:custGeom>
            <a:solidFill>
              <a:srgbClr val="001D3D"/>
            </a:solidFill>
            <a:ln w="9525" cap="flat">
              <a:noFill/>
              <a:prstDash val="solid"/>
              <a:miter/>
            </a:ln>
          </p:spPr>
          <p:txBody>
            <a:bodyPr rtlCol="0" anchor="ctr"/>
            <a:lstStyle/>
            <a:p>
              <a:endParaRPr lang="en-GB" sz="1263"/>
            </a:p>
          </p:txBody>
        </p:sp>
        <p:sp>
          <p:nvSpPr>
            <p:cNvPr id="49" name="Freihandform: Form 48">
              <a:extLst>
                <a:ext uri="{FF2B5EF4-FFF2-40B4-BE49-F238E27FC236}">
                  <a16:creationId xmlns:a16="http://schemas.microsoft.com/office/drawing/2014/main" id="{C7989DBA-6AB9-4434-9D7E-6AF5957C9B18}"/>
                </a:ext>
              </a:extLst>
            </p:cNvPr>
            <p:cNvSpPr/>
            <p:nvPr/>
          </p:nvSpPr>
          <p:spPr>
            <a:xfrm>
              <a:off x="3747226" y="5261409"/>
              <a:ext cx="151723" cy="185148"/>
            </a:xfrm>
            <a:custGeom>
              <a:avLst/>
              <a:gdLst>
                <a:gd name="connsiteX0" fmla="*/ 0 w 151723"/>
                <a:gd name="connsiteY0" fmla="*/ 0 h 185148"/>
                <a:gd name="connsiteX1" fmla="*/ 132750 w 151723"/>
                <a:gd name="connsiteY1" fmla="*/ 139078 h 185148"/>
                <a:gd name="connsiteX2" fmla="*/ 132750 w 151723"/>
                <a:gd name="connsiteY2" fmla="*/ 7225 h 185148"/>
                <a:gd name="connsiteX3" fmla="*/ 151724 w 151723"/>
                <a:gd name="connsiteY3" fmla="*/ 7225 h 185148"/>
                <a:gd name="connsiteX4" fmla="*/ 151724 w 151723"/>
                <a:gd name="connsiteY4" fmla="*/ 185149 h 185148"/>
                <a:gd name="connsiteX5" fmla="*/ 18964 w 151723"/>
                <a:gd name="connsiteY5" fmla="*/ 46273 h 185148"/>
                <a:gd name="connsiteX6" fmla="*/ 18964 w 151723"/>
                <a:gd name="connsiteY6" fmla="*/ 177464 h 185148"/>
                <a:gd name="connsiteX7" fmla="*/ 0 w 151723"/>
                <a:gd name="connsiteY7" fmla="*/ 177464 h 185148"/>
                <a:gd name="connsiteX8" fmla="*/ 0 w 151723"/>
                <a:gd name="connsiteY8" fmla="*/ 0 h 185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723" h="185148">
                  <a:moveTo>
                    <a:pt x="0" y="0"/>
                  </a:moveTo>
                  <a:lnTo>
                    <a:pt x="132750" y="139078"/>
                  </a:lnTo>
                  <a:lnTo>
                    <a:pt x="132750" y="7225"/>
                  </a:lnTo>
                  <a:lnTo>
                    <a:pt x="151724" y="7225"/>
                  </a:lnTo>
                  <a:lnTo>
                    <a:pt x="151724" y="185149"/>
                  </a:lnTo>
                  <a:lnTo>
                    <a:pt x="18964" y="46273"/>
                  </a:lnTo>
                  <a:lnTo>
                    <a:pt x="18964" y="177464"/>
                  </a:lnTo>
                  <a:lnTo>
                    <a:pt x="0" y="177464"/>
                  </a:lnTo>
                  <a:lnTo>
                    <a:pt x="0" y="0"/>
                  </a:lnTo>
                  <a:close/>
                </a:path>
              </a:pathLst>
            </a:custGeom>
            <a:solidFill>
              <a:srgbClr val="001D3D"/>
            </a:solidFill>
            <a:ln w="9525" cap="flat">
              <a:noFill/>
              <a:prstDash val="solid"/>
              <a:miter/>
            </a:ln>
          </p:spPr>
          <p:txBody>
            <a:bodyPr rtlCol="0" anchor="ctr"/>
            <a:lstStyle/>
            <a:p>
              <a:endParaRPr lang="en-GB" sz="1263"/>
            </a:p>
          </p:txBody>
        </p:sp>
        <p:sp>
          <p:nvSpPr>
            <p:cNvPr id="50" name="Freihandform: Form 49">
              <a:extLst>
                <a:ext uri="{FF2B5EF4-FFF2-40B4-BE49-F238E27FC236}">
                  <a16:creationId xmlns:a16="http://schemas.microsoft.com/office/drawing/2014/main" id="{F8E2883C-5E15-417C-98F8-236D7FA9E6D5}"/>
                </a:ext>
              </a:extLst>
            </p:cNvPr>
            <p:cNvSpPr/>
            <p:nvPr/>
          </p:nvSpPr>
          <p:spPr>
            <a:xfrm>
              <a:off x="3933593" y="5265693"/>
              <a:ext cx="168211" cy="176122"/>
            </a:xfrm>
            <a:custGeom>
              <a:avLst/>
              <a:gdLst>
                <a:gd name="connsiteX0" fmla="*/ 146990 w 168211"/>
                <a:gd name="connsiteY0" fmla="*/ 49674 h 176122"/>
                <a:gd name="connsiteX1" fmla="*/ 88516 w 168211"/>
                <a:gd name="connsiteY1" fmla="*/ 17612 h 176122"/>
                <a:gd name="connsiteX2" fmla="*/ 18964 w 168211"/>
                <a:gd name="connsiteY2" fmla="*/ 88741 h 176122"/>
                <a:gd name="connsiteX3" fmla="*/ 87154 w 168211"/>
                <a:gd name="connsiteY3" fmla="*/ 158510 h 176122"/>
                <a:gd name="connsiteX4" fmla="*/ 147885 w 168211"/>
                <a:gd name="connsiteY4" fmla="*/ 105232 h 176122"/>
                <a:gd name="connsiteX5" fmla="*/ 97317 w 168211"/>
                <a:gd name="connsiteY5" fmla="*/ 105232 h 176122"/>
                <a:gd name="connsiteX6" fmla="*/ 97317 w 168211"/>
                <a:gd name="connsiteY6" fmla="*/ 87620 h 176122"/>
                <a:gd name="connsiteX7" fmla="*/ 168211 w 168211"/>
                <a:gd name="connsiteY7" fmla="*/ 87620 h 176122"/>
                <a:gd name="connsiteX8" fmla="*/ 168211 w 168211"/>
                <a:gd name="connsiteY8" fmla="*/ 97327 h 176122"/>
                <a:gd name="connsiteX9" fmla="*/ 146990 w 168211"/>
                <a:gd name="connsiteY9" fmla="*/ 151505 h 176122"/>
                <a:gd name="connsiteX10" fmla="*/ 87601 w 168211"/>
                <a:gd name="connsiteY10" fmla="*/ 176122 h 176122"/>
                <a:gd name="connsiteX11" fmla="*/ 0 w 168211"/>
                <a:gd name="connsiteY11" fmla="*/ 88502 h 176122"/>
                <a:gd name="connsiteX12" fmla="*/ 88735 w 168211"/>
                <a:gd name="connsiteY12" fmla="*/ 0 h 176122"/>
                <a:gd name="connsiteX13" fmla="*/ 160763 w 168211"/>
                <a:gd name="connsiteY13" fmla="*/ 36805 h 176122"/>
                <a:gd name="connsiteX14" fmla="*/ 146990 w 168211"/>
                <a:gd name="connsiteY14" fmla="*/ 49674 h 17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8211" h="176122">
                  <a:moveTo>
                    <a:pt x="146990" y="49674"/>
                  </a:moveTo>
                  <a:cubicBezTo>
                    <a:pt x="132540" y="29360"/>
                    <a:pt x="113576" y="17612"/>
                    <a:pt x="88516" y="17612"/>
                  </a:cubicBezTo>
                  <a:cubicBezTo>
                    <a:pt x="50806" y="17612"/>
                    <a:pt x="18964" y="49454"/>
                    <a:pt x="18964" y="88741"/>
                  </a:cubicBezTo>
                  <a:cubicBezTo>
                    <a:pt x="18964" y="129150"/>
                    <a:pt x="54874" y="158510"/>
                    <a:pt x="87154" y="158510"/>
                  </a:cubicBezTo>
                  <a:cubicBezTo>
                    <a:pt x="117862" y="158510"/>
                    <a:pt x="147885" y="135714"/>
                    <a:pt x="147885" y="105232"/>
                  </a:cubicBezTo>
                  <a:lnTo>
                    <a:pt x="97317" y="105232"/>
                  </a:lnTo>
                  <a:lnTo>
                    <a:pt x="97317" y="87620"/>
                  </a:lnTo>
                  <a:lnTo>
                    <a:pt x="168211" y="87620"/>
                  </a:lnTo>
                  <a:lnTo>
                    <a:pt x="168211" y="97327"/>
                  </a:lnTo>
                  <a:cubicBezTo>
                    <a:pt x="168211" y="116281"/>
                    <a:pt x="162801" y="135714"/>
                    <a:pt x="146990" y="151505"/>
                  </a:cubicBezTo>
                  <a:cubicBezTo>
                    <a:pt x="131635" y="166856"/>
                    <a:pt x="109957" y="176122"/>
                    <a:pt x="87601" y="176122"/>
                  </a:cubicBezTo>
                  <a:cubicBezTo>
                    <a:pt x="40424" y="176122"/>
                    <a:pt x="0" y="137295"/>
                    <a:pt x="0" y="88502"/>
                  </a:cubicBezTo>
                  <a:cubicBezTo>
                    <a:pt x="0" y="39067"/>
                    <a:pt x="40643" y="0"/>
                    <a:pt x="88735" y="0"/>
                  </a:cubicBezTo>
                  <a:cubicBezTo>
                    <a:pt x="118539" y="0"/>
                    <a:pt x="142475" y="13090"/>
                    <a:pt x="160763" y="36805"/>
                  </a:cubicBezTo>
                  <a:lnTo>
                    <a:pt x="146990" y="49674"/>
                  </a:lnTo>
                  <a:close/>
                </a:path>
              </a:pathLst>
            </a:custGeom>
            <a:solidFill>
              <a:srgbClr val="001D3D"/>
            </a:solidFill>
            <a:ln w="9525" cap="flat">
              <a:noFill/>
              <a:prstDash val="solid"/>
              <a:miter/>
            </a:ln>
          </p:spPr>
          <p:txBody>
            <a:bodyPr rtlCol="0" anchor="ctr"/>
            <a:lstStyle/>
            <a:p>
              <a:endParaRPr lang="en-GB" sz="1263"/>
            </a:p>
          </p:txBody>
        </p:sp>
        <p:sp>
          <p:nvSpPr>
            <p:cNvPr id="51" name="Freihandform: Form 50">
              <a:extLst>
                <a:ext uri="{FF2B5EF4-FFF2-40B4-BE49-F238E27FC236}">
                  <a16:creationId xmlns:a16="http://schemas.microsoft.com/office/drawing/2014/main" id="{F3D535DD-5451-4914-9147-3F179D900390}"/>
                </a:ext>
              </a:extLst>
            </p:cNvPr>
            <p:cNvSpPr/>
            <p:nvPr/>
          </p:nvSpPr>
          <p:spPr>
            <a:xfrm>
              <a:off x="4216876" y="5268634"/>
              <a:ext cx="18964" cy="170238"/>
            </a:xfrm>
            <a:custGeom>
              <a:avLst/>
              <a:gdLst>
                <a:gd name="connsiteX0" fmla="*/ 18964 w 18964"/>
                <a:gd name="connsiteY0" fmla="*/ 0 h 170238"/>
                <a:gd name="connsiteX1" fmla="*/ 18964 w 18964"/>
                <a:gd name="connsiteY1" fmla="*/ 170239 h 170238"/>
                <a:gd name="connsiteX2" fmla="*/ 0 w 18964"/>
                <a:gd name="connsiteY2" fmla="*/ 170239 h 170238"/>
                <a:gd name="connsiteX3" fmla="*/ 0 w 18964"/>
                <a:gd name="connsiteY3" fmla="*/ 0 h 170238"/>
                <a:gd name="connsiteX4" fmla="*/ 18964 w 18964"/>
                <a:gd name="connsiteY4" fmla="*/ 0 h 17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64" h="170238">
                  <a:moveTo>
                    <a:pt x="18964" y="0"/>
                  </a:moveTo>
                  <a:lnTo>
                    <a:pt x="18964" y="170239"/>
                  </a:lnTo>
                  <a:lnTo>
                    <a:pt x="0" y="170239"/>
                  </a:lnTo>
                  <a:lnTo>
                    <a:pt x="0" y="0"/>
                  </a:lnTo>
                  <a:lnTo>
                    <a:pt x="18964" y="0"/>
                  </a:lnTo>
                  <a:close/>
                </a:path>
              </a:pathLst>
            </a:custGeom>
            <a:solidFill>
              <a:srgbClr val="001D3D"/>
            </a:solidFill>
            <a:ln w="9525" cap="flat">
              <a:noFill/>
              <a:prstDash val="solid"/>
              <a:miter/>
            </a:ln>
          </p:spPr>
          <p:txBody>
            <a:bodyPr rtlCol="0" anchor="ctr"/>
            <a:lstStyle/>
            <a:p>
              <a:endParaRPr lang="en-GB" sz="1263"/>
            </a:p>
          </p:txBody>
        </p:sp>
        <p:sp>
          <p:nvSpPr>
            <p:cNvPr id="52" name="Freihandform: Form 51">
              <a:extLst>
                <a:ext uri="{FF2B5EF4-FFF2-40B4-BE49-F238E27FC236}">
                  <a16:creationId xmlns:a16="http://schemas.microsoft.com/office/drawing/2014/main" id="{7FD7865E-152F-420D-94C1-267B2F05CE59}"/>
                </a:ext>
              </a:extLst>
            </p:cNvPr>
            <p:cNvSpPr/>
            <p:nvPr/>
          </p:nvSpPr>
          <p:spPr>
            <a:xfrm>
              <a:off x="4279455" y="5268634"/>
              <a:ext cx="126653" cy="170238"/>
            </a:xfrm>
            <a:custGeom>
              <a:avLst/>
              <a:gdLst>
                <a:gd name="connsiteX0" fmla="*/ 35890 w 126653"/>
                <a:gd name="connsiteY0" fmla="*/ 0 h 170238"/>
                <a:gd name="connsiteX1" fmla="*/ 98670 w 126653"/>
                <a:gd name="connsiteY1" fmla="*/ 20774 h 170238"/>
                <a:gd name="connsiteX2" fmla="*/ 126654 w 126653"/>
                <a:gd name="connsiteY2" fmla="*/ 85800 h 170238"/>
                <a:gd name="connsiteX3" fmla="*/ 88278 w 126653"/>
                <a:gd name="connsiteY3" fmla="*/ 156929 h 170238"/>
                <a:gd name="connsiteX4" fmla="*/ 35671 w 126653"/>
                <a:gd name="connsiteY4" fmla="*/ 170239 h 170238"/>
                <a:gd name="connsiteX5" fmla="*/ 0 w 126653"/>
                <a:gd name="connsiteY5" fmla="*/ 170239 h 170238"/>
                <a:gd name="connsiteX6" fmla="*/ 0 w 126653"/>
                <a:gd name="connsiteY6" fmla="*/ 0 h 170238"/>
                <a:gd name="connsiteX7" fmla="*/ 35890 w 126653"/>
                <a:gd name="connsiteY7" fmla="*/ 0 h 170238"/>
                <a:gd name="connsiteX8" fmla="*/ 37024 w 126653"/>
                <a:gd name="connsiteY8" fmla="*/ 152627 h 170238"/>
                <a:gd name="connsiteX9" fmla="*/ 107690 w 126653"/>
                <a:gd name="connsiteY9" fmla="*/ 85120 h 170238"/>
                <a:gd name="connsiteX10" fmla="*/ 79924 w 126653"/>
                <a:gd name="connsiteY10" fmla="*/ 29580 h 170238"/>
                <a:gd name="connsiteX11" fmla="*/ 34995 w 126653"/>
                <a:gd name="connsiteY11" fmla="*/ 17612 h 170238"/>
                <a:gd name="connsiteX12" fmla="*/ 18964 w 126653"/>
                <a:gd name="connsiteY12" fmla="*/ 17612 h 170238"/>
                <a:gd name="connsiteX13" fmla="*/ 18964 w 126653"/>
                <a:gd name="connsiteY13" fmla="*/ 152627 h 170238"/>
                <a:gd name="connsiteX14" fmla="*/ 37024 w 126653"/>
                <a:gd name="connsiteY14" fmla="*/ 152627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6653" h="170238">
                  <a:moveTo>
                    <a:pt x="35890" y="0"/>
                  </a:moveTo>
                  <a:cubicBezTo>
                    <a:pt x="65246" y="0"/>
                    <a:pt x="84439" y="8346"/>
                    <a:pt x="98670" y="20774"/>
                  </a:cubicBezTo>
                  <a:cubicBezTo>
                    <a:pt x="118301" y="37706"/>
                    <a:pt x="126654" y="60962"/>
                    <a:pt x="126654" y="85800"/>
                  </a:cubicBezTo>
                  <a:cubicBezTo>
                    <a:pt x="126654" y="114920"/>
                    <a:pt x="112890" y="141118"/>
                    <a:pt x="88278" y="156929"/>
                  </a:cubicBezTo>
                  <a:cubicBezTo>
                    <a:pt x="74952" y="165496"/>
                    <a:pt x="59150" y="170239"/>
                    <a:pt x="35671" y="170239"/>
                  </a:cubicBezTo>
                  <a:lnTo>
                    <a:pt x="0" y="170239"/>
                  </a:lnTo>
                  <a:lnTo>
                    <a:pt x="0" y="0"/>
                  </a:lnTo>
                  <a:lnTo>
                    <a:pt x="35890" y="0"/>
                  </a:lnTo>
                  <a:close/>
                  <a:moveTo>
                    <a:pt x="37024" y="152627"/>
                  </a:moveTo>
                  <a:cubicBezTo>
                    <a:pt x="88049" y="152627"/>
                    <a:pt x="107690" y="114700"/>
                    <a:pt x="107690" y="85120"/>
                  </a:cubicBezTo>
                  <a:cubicBezTo>
                    <a:pt x="107690" y="62764"/>
                    <a:pt x="98203" y="42909"/>
                    <a:pt x="79924" y="29580"/>
                  </a:cubicBezTo>
                  <a:cubicBezTo>
                    <a:pt x="68409" y="21216"/>
                    <a:pt x="53740" y="17612"/>
                    <a:pt x="34995" y="17612"/>
                  </a:cubicBezTo>
                  <a:lnTo>
                    <a:pt x="18964" y="17612"/>
                  </a:lnTo>
                  <a:lnTo>
                    <a:pt x="18964" y="152627"/>
                  </a:lnTo>
                  <a:lnTo>
                    <a:pt x="37024" y="152627"/>
                  </a:lnTo>
                  <a:close/>
                </a:path>
              </a:pathLst>
            </a:custGeom>
            <a:solidFill>
              <a:srgbClr val="001D3D"/>
            </a:solidFill>
            <a:ln w="9525" cap="flat">
              <a:noFill/>
              <a:prstDash val="solid"/>
              <a:miter/>
            </a:ln>
          </p:spPr>
          <p:txBody>
            <a:bodyPr rtlCol="0" anchor="ctr"/>
            <a:lstStyle/>
            <a:p>
              <a:endParaRPr lang="en-GB" sz="1263"/>
            </a:p>
          </p:txBody>
        </p:sp>
        <p:sp>
          <p:nvSpPr>
            <p:cNvPr id="53" name="Freihandform: Form 52">
              <a:extLst>
                <a:ext uri="{FF2B5EF4-FFF2-40B4-BE49-F238E27FC236}">
                  <a16:creationId xmlns:a16="http://schemas.microsoft.com/office/drawing/2014/main" id="{7F2D4450-C2BE-4D4D-802A-21909DA63CF7}"/>
                </a:ext>
              </a:extLst>
            </p:cNvPr>
            <p:cNvSpPr/>
            <p:nvPr/>
          </p:nvSpPr>
          <p:spPr>
            <a:xfrm>
              <a:off x="4441647" y="5268634"/>
              <a:ext cx="88287" cy="170238"/>
            </a:xfrm>
            <a:custGeom>
              <a:avLst/>
              <a:gdLst>
                <a:gd name="connsiteX0" fmla="*/ 88287 w 88287"/>
                <a:gd name="connsiteY0" fmla="*/ 0 h 170238"/>
                <a:gd name="connsiteX1" fmla="*/ 88287 w 88287"/>
                <a:gd name="connsiteY1" fmla="*/ 17612 h 170238"/>
                <a:gd name="connsiteX2" fmla="*/ 18964 w 88287"/>
                <a:gd name="connsiteY2" fmla="*/ 17612 h 170238"/>
                <a:gd name="connsiteX3" fmla="*/ 18964 w 88287"/>
                <a:gd name="connsiteY3" fmla="*/ 68188 h 170238"/>
                <a:gd name="connsiteX4" fmla="*/ 86258 w 88287"/>
                <a:gd name="connsiteY4" fmla="*/ 68188 h 170238"/>
                <a:gd name="connsiteX5" fmla="*/ 86258 w 88287"/>
                <a:gd name="connsiteY5" fmla="*/ 85800 h 170238"/>
                <a:gd name="connsiteX6" fmla="*/ 18964 w 88287"/>
                <a:gd name="connsiteY6" fmla="*/ 85800 h 170238"/>
                <a:gd name="connsiteX7" fmla="*/ 18964 w 88287"/>
                <a:gd name="connsiteY7" fmla="*/ 152627 h 170238"/>
                <a:gd name="connsiteX8" fmla="*/ 88287 w 88287"/>
                <a:gd name="connsiteY8" fmla="*/ 152627 h 170238"/>
                <a:gd name="connsiteX9" fmla="*/ 88287 w 88287"/>
                <a:gd name="connsiteY9" fmla="*/ 170239 h 170238"/>
                <a:gd name="connsiteX10" fmla="*/ 0 w 88287"/>
                <a:gd name="connsiteY10" fmla="*/ 170239 h 170238"/>
                <a:gd name="connsiteX11" fmla="*/ 0 w 88287"/>
                <a:gd name="connsiteY11" fmla="*/ 0 h 170238"/>
                <a:gd name="connsiteX12" fmla="*/ 88287 w 88287"/>
                <a:gd name="connsiteY12"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287" h="170238">
                  <a:moveTo>
                    <a:pt x="88287" y="0"/>
                  </a:moveTo>
                  <a:lnTo>
                    <a:pt x="88287" y="17612"/>
                  </a:lnTo>
                  <a:lnTo>
                    <a:pt x="18964" y="17612"/>
                  </a:lnTo>
                  <a:lnTo>
                    <a:pt x="18964" y="68188"/>
                  </a:lnTo>
                  <a:lnTo>
                    <a:pt x="86258" y="68188"/>
                  </a:lnTo>
                  <a:lnTo>
                    <a:pt x="86258" y="85800"/>
                  </a:lnTo>
                  <a:lnTo>
                    <a:pt x="18964" y="85800"/>
                  </a:lnTo>
                  <a:lnTo>
                    <a:pt x="18964" y="152627"/>
                  </a:lnTo>
                  <a:lnTo>
                    <a:pt x="88287" y="152627"/>
                  </a:lnTo>
                  <a:lnTo>
                    <a:pt x="88287" y="170239"/>
                  </a:lnTo>
                  <a:lnTo>
                    <a:pt x="0" y="170239"/>
                  </a:lnTo>
                  <a:lnTo>
                    <a:pt x="0" y="0"/>
                  </a:lnTo>
                  <a:lnTo>
                    <a:pt x="88287" y="0"/>
                  </a:lnTo>
                  <a:close/>
                </a:path>
              </a:pathLst>
            </a:custGeom>
            <a:solidFill>
              <a:srgbClr val="001D3D"/>
            </a:solidFill>
            <a:ln w="9525" cap="flat">
              <a:noFill/>
              <a:prstDash val="solid"/>
              <a:miter/>
            </a:ln>
          </p:spPr>
          <p:txBody>
            <a:bodyPr rtlCol="0" anchor="ctr"/>
            <a:lstStyle/>
            <a:p>
              <a:endParaRPr lang="en-GB" sz="1263"/>
            </a:p>
          </p:txBody>
        </p:sp>
        <p:sp>
          <p:nvSpPr>
            <p:cNvPr id="54" name="Freihandform: Form 53">
              <a:extLst>
                <a:ext uri="{FF2B5EF4-FFF2-40B4-BE49-F238E27FC236}">
                  <a16:creationId xmlns:a16="http://schemas.microsoft.com/office/drawing/2014/main" id="{99E1F5D9-699A-4090-9B71-81A43B8FA091}"/>
                </a:ext>
              </a:extLst>
            </p:cNvPr>
            <p:cNvSpPr/>
            <p:nvPr/>
          </p:nvSpPr>
          <p:spPr>
            <a:xfrm>
              <a:off x="4555499" y="5260508"/>
              <a:ext cx="155133" cy="178364"/>
            </a:xfrm>
            <a:custGeom>
              <a:avLst/>
              <a:gdLst>
                <a:gd name="connsiteX0" fmla="*/ 78581 w 155133"/>
                <a:gd name="connsiteY0" fmla="*/ 0 h 178364"/>
                <a:gd name="connsiteX1" fmla="*/ 155134 w 155133"/>
                <a:gd name="connsiteY1" fmla="*/ 178365 h 178364"/>
                <a:gd name="connsiteX2" fmla="*/ 134140 w 155133"/>
                <a:gd name="connsiteY2" fmla="*/ 178365 h 178364"/>
                <a:gd name="connsiteX3" fmla="*/ 114024 w 155133"/>
                <a:gd name="connsiteY3" fmla="*/ 130051 h 178364"/>
                <a:gd name="connsiteX4" fmla="*/ 41329 w 155133"/>
                <a:gd name="connsiteY4" fmla="*/ 130051 h 178364"/>
                <a:gd name="connsiteX5" fmla="*/ 20783 w 155133"/>
                <a:gd name="connsiteY5" fmla="*/ 178365 h 178364"/>
                <a:gd name="connsiteX6" fmla="*/ 0 w 155133"/>
                <a:gd name="connsiteY6" fmla="*/ 178365 h 178364"/>
                <a:gd name="connsiteX7" fmla="*/ 78581 w 155133"/>
                <a:gd name="connsiteY7" fmla="*/ 0 h 178364"/>
                <a:gd name="connsiteX8" fmla="*/ 48996 w 155133"/>
                <a:gd name="connsiteY8" fmla="*/ 112438 h 178364"/>
                <a:gd name="connsiteX9" fmla="*/ 106575 w 155133"/>
                <a:gd name="connsiteY9" fmla="*/ 112438 h 178364"/>
                <a:gd name="connsiteX10" fmla="*/ 78133 w 155133"/>
                <a:gd name="connsiteY10" fmla="*/ 44251 h 178364"/>
                <a:gd name="connsiteX11" fmla="*/ 48996 w 155133"/>
                <a:gd name="connsiteY11" fmla="*/ 112438 h 17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5133" h="178364">
                  <a:moveTo>
                    <a:pt x="78581" y="0"/>
                  </a:moveTo>
                  <a:lnTo>
                    <a:pt x="155134" y="178365"/>
                  </a:lnTo>
                  <a:lnTo>
                    <a:pt x="134140" y="178365"/>
                  </a:lnTo>
                  <a:lnTo>
                    <a:pt x="114024" y="130051"/>
                  </a:lnTo>
                  <a:lnTo>
                    <a:pt x="41329" y="130051"/>
                  </a:lnTo>
                  <a:lnTo>
                    <a:pt x="20783" y="178365"/>
                  </a:lnTo>
                  <a:lnTo>
                    <a:pt x="0" y="178365"/>
                  </a:lnTo>
                  <a:lnTo>
                    <a:pt x="78581" y="0"/>
                  </a:lnTo>
                  <a:close/>
                  <a:moveTo>
                    <a:pt x="48996" y="112438"/>
                  </a:moveTo>
                  <a:lnTo>
                    <a:pt x="106575" y="112438"/>
                  </a:lnTo>
                  <a:lnTo>
                    <a:pt x="78133" y="44251"/>
                  </a:lnTo>
                  <a:lnTo>
                    <a:pt x="48996" y="112438"/>
                  </a:lnTo>
                  <a:close/>
                </a:path>
              </a:pathLst>
            </a:custGeom>
            <a:solidFill>
              <a:srgbClr val="001D3D"/>
            </a:solidFill>
            <a:ln w="9525" cap="flat">
              <a:noFill/>
              <a:prstDash val="solid"/>
              <a:miter/>
            </a:ln>
          </p:spPr>
          <p:txBody>
            <a:bodyPr rtlCol="0" anchor="ctr"/>
            <a:lstStyle/>
            <a:p>
              <a:endParaRPr lang="en-GB" sz="1263"/>
            </a:p>
          </p:txBody>
        </p:sp>
        <p:sp>
          <p:nvSpPr>
            <p:cNvPr id="55" name="Freihandform: Form 54">
              <a:extLst>
                <a:ext uri="{FF2B5EF4-FFF2-40B4-BE49-F238E27FC236}">
                  <a16:creationId xmlns:a16="http://schemas.microsoft.com/office/drawing/2014/main" id="{E3CC1DC4-84DB-4128-A0FA-141B5CDDC58E}"/>
                </a:ext>
              </a:extLst>
            </p:cNvPr>
            <p:cNvSpPr/>
            <p:nvPr/>
          </p:nvSpPr>
          <p:spPr>
            <a:xfrm>
              <a:off x="4730140" y="5265693"/>
              <a:ext cx="106575" cy="176122"/>
            </a:xfrm>
            <a:custGeom>
              <a:avLst/>
              <a:gdLst>
                <a:gd name="connsiteX0" fmla="*/ 85354 w 106575"/>
                <a:gd name="connsiteY0" fmla="*/ 36144 h 176122"/>
                <a:gd name="connsiteX1" fmla="*/ 56217 w 106575"/>
                <a:gd name="connsiteY1" fmla="*/ 17612 h 176122"/>
                <a:gd name="connsiteX2" fmla="*/ 27775 w 106575"/>
                <a:gd name="connsiteY2" fmla="*/ 44031 h 176122"/>
                <a:gd name="connsiteX3" fmla="*/ 32061 w 106575"/>
                <a:gd name="connsiteY3" fmla="*/ 56219 h 176122"/>
                <a:gd name="connsiteX4" fmla="*/ 71123 w 106575"/>
                <a:gd name="connsiteY4" fmla="*/ 78133 h 176122"/>
                <a:gd name="connsiteX5" fmla="*/ 106575 w 106575"/>
                <a:gd name="connsiteY5" fmla="*/ 123506 h 176122"/>
                <a:gd name="connsiteX6" fmla="*/ 53054 w 106575"/>
                <a:gd name="connsiteY6" fmla="*/ 176123 h 176122"/>
                <a:gd name="connsiteX7" fmla="*/ 0 w 106575"/>
                <a:gd name="connsiteY7" fmla="*/ 132091 h 176122"/>
                <a:gd name="connsiteX8" fmla="*/ 18507 w 106575"/>
                <a:gd name="connsiteY8" fmla="*/ 126889 h 176122"/>
                <a:gd name="connsiteX9" fmla="*/ 52616 w 106575"/>
                <a:gd name="connsiteY9" fmla="*/ 158510 h 176122"/>
                <a:gd name="connsiteX10" fmla="*/ 87601 w 106575"/>
                <a:gd name="connsiteY10" fmla="*/ 125308 h 176122"/>
                <a:gd name="connsiteX11" fmla="*/ 47873 w 106575"/>
                <a:gd name="connsiteY11" fmla="*/ 87841 h 176122"/>
                <a:gd name="connsiteX12" fmla="*/ 8801 w 106575"/>
                <a:gd name="connsiteY12" fmla="*/ 43351 h 176122"/>
                <a:gd name="connsiteX13" fmla="*/ 56455 w 106575"/>
                <a:gd name="connsiteY13" fmla="*/ 0 h 176122"/>
                <a:gd name="connsiteX14" fmla="*/ 100470 w 106575"/>
                <a:gd name="connsiteY14" fmla="*/ 26418 h 176122"/>
                <a:gd name="connsiteX15" fmla="*/ 85354 w 106575"/>
                <a:gd name="connsiteY15" fmla="*/ 36144 h 17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6575" h="176122">
                  <a:moveTo>
                    <a:pt x="85354" y="36144"/>
                  </a:moveTo>
                  <a:cubicBezTo>
                    <a:pt x="77896" y="23036"/>
                    <a:pt x="69085" y="17612"/>
                    <a:pt x="56217" y="17612"/>
                  </a:cubicBezTo>
                  <a:cubicBezTo>
                    <a:pt x="40186" y="17612"/>
                    <a:pt x="27775" y="28679"/>
                    <a:pt x="27775" y="44031"/>
                  </a:cubicBezTo>
                  <a:cubicBezTo>
                    <a:pt x="27775" y="47193"/>
                    <a:pt x="28680" y="51936"/>
                    <a:pt x="32061" y="56219"/>
                  </a:cubicBezTo>
                  <a:cubicBezTo>
                    <a:pt x="39748" y="65706"/>
                    <a:pt x="56455" y="71349"/>
                    <a:pt x="71123" y="78133"/>
                  </a:cubicBezTo>
                  <a:cubicBezTo>
                    <a:pt x="89640" y="86701"/>
                    <a:pt x="106575" y="98209"/>
                    <a:pt x="106575" y="123506"/>
                  </a:cubicBezTo>
                  <a:cubicBezTo>
                    <a:pt x="106575" y="152627"/>
                    <a:pt x="83096" y="176123"/>
                    <a:pt x="53054" y="176123"/>
                  </a:cubicBezTo>
                  <a:cubicBezTo>
                    <a:pt x="26194" y="176123"/>
                    <a:pt x="5639" y="159172"/>
                    <a:pt x="0" y="132091"/>
                  </a:cubicBezTo>
                  <a:lnTo>
                    <a:pt x="18507" y="126889"/>
                  </a:lnTo>
                  <a:cubicBezTo>
                    <a:pt x="21450" y="145862"/>
                    <a:pt x="35443" y="158510"/>
                    <a:pt x="52616" y="158510"/>
                  </a:cubicBezTo>
                  <a:cubicBezTo>
                    <a:pt x="71571" y="158510"/>
                    <a:pt x="87601" y="143839"/>
                    <a:pt x="87601" y="125308"/>
                  </a:cubicBezTo>
                  <a:cubicBezTo>
                    <a:pt x="87601" y="105674"/>
                    <a:pt x="73390" y="98669"/>
                    <a:pt x="47873" y="87841"/>
                  </a:cubicBezTo>
                  <a:cubicBezTo>
                    <a:pt x="17612" y="75192"/>
                    <a:pt x="8801" y="61642"/>
                    <a:pt x="8801" y="43351"/>
                  </a:cubicBezTo>
                  <a:cubicBezTo>
                    <a:pt x="8801" y="17392"/>
                    <a:pt x="30699" y="0"/>
                    <a:pt x="56455" y="0"/>
                  </a:cubicBezTo>
                  <a:cubicBezTo>
                    <a:pt x="75629" y="0"/>
                    <a:pt x="91221" y="9486"/>
                    <a:pt x="100470" y="26418"/>
                  </a:cubicBezTo>
                  <a:lnTo>
                    <a:pt x="85354" y="36144"/>
                  </a:lnTo>
                  <a:close/>
                </a:path>
              </a:pathLst>
            </a:custGeom>
            <a:solidFill>
              <a:srgbClr val="001D3D"/>
            </a:solidFill>
            <a:ln w="9525" cap="flat">
              <a:noFill/>
              <a:prstDash val="solid"/>
              <a:miter/>
            </a:ln>
          </p:spPr>
          <p:txBody>
            <a:bodyPr rtlCol="0" anchor="ctr"/>
            <a:lstStyle/>
            <a:p>
              <a:endParaRPr lang="en-GB" sz="1263"/>
            </a:p>
          </p:txBody>
        </p:sp>
        <p:sp>
          <p:nvSpPr>
            <p:cNvPr id="56" name="Freihandform: Form 55">
              <a:extLst>
                <a:ext uri="{FF2B5EF4-FFF2-40B4-BE49-F238E27FC236}">
                  <a16:creationId xmlns:a16="http://schemas.microsoft.com/office/drawing/2014/main" id="{30B3AD4F-6802-4A0D-A533-0AF757B9C09B}"/>
                </a:ext>
              </a:extLst>
            </p:cNvPr>
            <p:cNvSpPr/>
            <p:nvPr/>
          </p:nvSpPr>
          <p:spPr>
            <a:xfrm>
              <a:off x="4930527" y="5268634"/>
              <a:ext cx="101593" cy="170238"/>
            </a:xfrm>
            <a:custGeom>
              <a:avLst/>
              <a:gdLst>
                <a:gd name="connsiteX0" fmla="*/ 101594 w 101593"/>
                <a:gd name="connsiteY0" fmla="*/ 0 h 170238"/>
                <a:gd name="connsiteX1" fmla="*/ 101594 w 101593"/>
                <a:gd name="connsiteY1" fmla="*/ 17612 h 170238"/>
                <a:gd name="connsiteX2" fmla="*/ 60065 w 101593"/>
                <a:gd name="connsiteY2" fmla="*/ 17612 h 170238"/>
                <a:gd name="connsiteX3" fmla="*/ 60065 w 101593"/>
                <a:gd name="connsiteY3" fmla="*/ 170239 h 170238"/>
                <a:gd name="connsiteX4" fmla="*/ 41091 w 101593"/>
                <a:gd name="connsiteY4" fmla="*/ 170239 h 170238"/>
                <a:gd name="connsiteX5" fmla="*/ 41091 w 101593"/>
                <a:gd name="connsiteY5" fmla="*/ 17612 h 170238"/>
                <a:gd name="connsiteX6" fmla="*/ 0 w 101593"/>
                <a:gd name="connsiteY6" fmla="*/ 17612 h 170238"/>
                <a:gd name="connsiteX7" fmla="*/ 0 w 101593"/>
                <a:gd name="connsiteY7" fmla="*/ 0 h 170238"/>
                <a:gd name="connsiteX8" fmla="*/ 101594 w 101593"/>
                <a:gd name="connsiteY8"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93" h="170238">
                  <a:moveTo>
                    <a:pt x="101594" y="0"/>
                  </a:moveTo>
                  <a:lnTo>
                    <a:pt x="101594" y="17612"/>
                  </a:lnTo>
                  <a:lnTo>
                    <a:pt x="60065" y="17612"/>
                  </a:lnTo>
                  <a:lnTo>
                    <a:pt x="60065" y="170239"/>
                  </a:lnTo>
                  <a:lnTo>
                    <a:pt x="41091" y="170239"/>
                  </a:lnTo>
                  <a:lnTo>
                    <a:pt x="41091" y="17612"/>
                  </a:lnTo>
                  <a:lnTo>
                    <a:pt x="0" y="17612"/>
                  </a:lnTo>
                  <a:lnTo>
                    <a:pt x="0" y="0"/>
                  </a:lnTo>
                  <a:lnTo>
                    <a:pt x="101594" y="0"/>
                  </a:lnTo>
                  <a:close/>
                </a:path>
              </a:pathLst>
            </a:custGeom>
            <a:solidFill>
              <a:srgbClr val="001D3D"/>
            </a:solidFill>
            <a:ln w="9525" cap="flat">
              <a:noFill/>
              <a:prstDash val="solid"/>
              <a:miter/>
            </a:ln>
          </p:spPr>
          <p:txBody>
            <a:bodyPr rtlCol="0" anchor="ctr"/>
            <a:lstStyle/>
            <a:p>
              <a:endParaRPr lang="en-GB" sz="1263"/>
            </a:p>
          </p:txBody>
        </p:sp>
        <p:sp>
          <p:nvSpPr>
            <p:cNvPr id="57" name="Freihandform: Form 56">
              <a:extLst>
                <a:ext uri="{FF2B5EF4-FFF2-40B4-BE49-F238E27FC236}">
                  <a16:creationId xmlns:a16="http://schemas.microsoft.com/office/drawing/2014/main" id="{AF7EAD45-9ED9-4329-A6B0-C9F2CBDD18E4}"/>
                </a:ext>
              </a:extLst>
            </p:cNvPr>
            <p:cNvSpPr/>
            <p:nvPr/>
          </p:nvSpPr>
          <p:spPr>
            <a:xfrm>
              <a:off x="5045284" y="5265693"/>
              <a:ext cx="177460" cy="176122"/>
            </a:xfrm>
            <a:custGeom>
              <a:avLst/>
              <a:gdLst>
                <a:gd name="connsiteX0" fmla="*/ 88716 w 177460"/>
                <a:gd name="connsiteY0" fmla="*/ 176123 h 176122"/>
                <a:gd name="connsiteX1" fmla="*/ 0 w 177460"/>
                <a:gd name="connsiteY1" fmla="*/ 88282 h 176122"/>
                <a:gd name="connsiteX2" fmla="*/ 88716 w 177460"/>
                <a:gd name="connsiteY2" fmla="*/ 0 h 176122"/>
                <a:gd name="connsiteX3" fmla="*/ 177460 w 177460"/>
                <a:gd name="connsiteY3" fmla="*/ 88282 h 176122"/>
                <a:gd name="connsiteX4" fmla="*/ 88716 w 177460"/>
                <a:gd name="connsiteY4" fmla="*/ 176123 h 176122"/>
                <a:gd name="connsiteX5" fmla="*/ 158487 w 177460"/>
                <a:gd name="connsiteY5" fmla="*/ 88061 h 176122"/>
                <a:gd name="connsiteX6" fmla="*/ 88497 w 177460"/>
                <a:gd name="connsiteY6" fmla="*/ 17612 h 176122"/>
                <a:gd name="connsiteX7" fmla="*/ 18955 w 177460"/>
                <a:gd name="connsiteY7" fmla="*/ 88061 h 176122"/>
                <a:gd name="connsiteX8" fmla="*/ 88716 w 177460"/>
                <a:gd name="connsiteY8" fmla="*/ 158510 h 176122"/>
                <a:gd name="connsiteX9" fmla="*/ 158487 w 177460"/>
                <a:gd name="connsiteY9" fmla="*/ 88061 h 17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460" h="176122">
                  <a:moveTo>
                    <a:pt x="88716" y="176123"/>
                  </a:moveTo>
                  <a:cubicBezTo>
                    <a:pt x="39729" y="176123"/>
                    <a:pt x="0" y="136376"/>
                    <a:pt x="0" y="88282"/>
                  </a:cubicBezTo>
                  <a:cubicBezTo>
                    <a:pt x="0" y="40188"/>
                    <a:pt x="39510" y="0"/>
                    <a:pt x="88716" y="0"/>
                  </a:cubicBezTo>
                  <a:cubicBezTo>
                    <a:pt x="137951" y="0"/>
                    <a:pt x="177460" y="40188"/>
                    <a:pt x="177460" y="88282"/>
                  </a:cubicBezTo>
                  <a:cubicBezTo>
                    <a:pt x="177460" y="135934"/>
                    <a:pt x="138617" y="176123"/>
                    <a:pt x="88716" y="176123"/>
                  </a:cubicBezTo>
                  <a:close/>
                  <a:moveTo>
                    <a:pt x="158487" y="88061"/>
                  </a:moveTo>
                  <a:cubicBezTo>
                    <a:pt x="158487" y="50116"/>
                    <a:pt x="128464" y="17612"/>
                    <a:pt x="88497" y="17612"/>
                  </a:cubicBezTo>
                  <a:cubicBezTo>
                    <a:pt x="49892" y="17612"/>
                    <a:pt x="18955" y="49674"/>
                    <a:pt x="18955" y="88061"/>
                  </a:cubicBezTo>
                  <a:cubicBezTo>
                    <a:pt x="18955" y="126448"/>
                    <a:pt x="50568" y="158510"/>
                    <a:pt x="88716" y="158510"/>
                  </a:cubicBezTo>
                  <a:cubicBezTo>
                    <a:pt x="127330" y="158510"/>
                    <a:pt x="158487" y="126227"/>
                    <a:pt x="158487" y="88061"/>
                  </a:cubicBezTo>
                  <a:close/>
                </a:path>
              </a:pathLst>
            </a:custGeom>
            <a:solidFill>
              <a:srgbClr val="001D3D"/>
            </a:solidFill>
            <a:ln w="9525" cap="flat">
              <a:noFill/>
              <a:prstDash val="solid"/>
              <a:miter/>
            </a:ln>
          </p:spPr>
          <p:txBody>
            <a:bodyPr rtlCol="0" anchor="ctr"/>
            <a:lstStyle/>
            <a:p>
              <a:endParaRPr lang="en-GB" sz="1263"/>
            </a:p>
          </p:txBody>
        </p:sp>
        <p:sp>
          <p:nvSpPr>
            <p:cNvPr id="58" name="Freihandform: Form 57">
              <a:extLst>
                <a:ext uri="{FF2B5EF4-FFF2-40B4-BE49-F238E27FC236}">
                  <a16:creationId xmlns:a16="http://schemas.microsoft.com/office/drawing/2014/main" id="{FF6B805B-210A-421B-87EB-12BA5EEA5A93}"/>
                </a:ext>
              </a:extLst>
            </p:cNvPr>
            <p:cNvSpPr/>
            <p:nvPr/>
          </p:nvSpPr>
          <p:spPr>
            <a:xfrm>
              <a:off x="5336234" y="5268634"/>
              <a:ext cx="65922" cy="170238"/>
            </a:xfrm>
            <a:custGeom>
              <a:avLst/>
              <a:gdLst>
                <a:gd name="connsiteX0" fmla="*/ 18974 w 65922"/>
                <a:gd name="connsiteY0" fmla="*/ 0 h 170238"/>
                <a:gd name="connsiteX1" fmla="*/ 18974 w 65922"/>
                <a:gd name="connsiteY1" fmla="*/ 152627 h 170238"/>
                <a:gd name="connsiteX2" fmla="*/ 65923 w 65922"/>
                <a:gd name="connsiteY2" fmla="*/ 152627 h 170238"/>
                <a:gd name="connsiteX3" fmla="*/ 65923 w 65922"/>
                <a:gd name="connsiteY3" fmla="*/ 170239 h 170238"/>
                <a:gd name="connsiteX4" fmla="*/ 0 w 65922"/>
                <a:gd name="connsiteY4" fmla="*/ 170239 h 170238"/>
                <a:gd name="connsiteX5" fmla="*/ 0 w 65922"/>
                <a:gd name="connsiteY5" fmla="*/ 0 h 170238"/>
                <a:gd name="connsiteX6" fmla="*/ 18974 w 65922"/>
                <a:gd name="connsiteY6"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922" h="170238">
                  <a:moveTo>
                    <a:pt x="18974" y="0"/>
                  </a:moveTo>
                  <a:lnTo>
                    <a:pt x="18974" y="152627"/>
                  </a:lnTo>
                  <a:lnTo>
                    <a:pt x="65923" y="152627"/>
                  </a:lnTo>
                  <a:lnTo>
                    <a:pt x="65923" y="170239"/>
                  </a:lnTo>
                  <a:lnTo>
                    <a:pt x="0" y="170239"/>
                  </a:lnTo>
                  <a:lnTo>
                    <a:pt x="0" y="0"/>
                  </a:lnTo>
                  <a:lnTo>
                    <a:pt x="18974" y="0"/>
                  </a:lnTo>
                  <a:close/>
                </a:path>
              </a:pathLst>
            </a:custGeom>
            <a:solidFill>
              <a:srgbClr val="001D3D"/>
            </a:solidFill>
            <a:ln w="9525" cap="flat">
              <a:noFill/>
              <a:prstDash val="solid"/>
              <a:miter/>
            </a:ln>
          </p:spPr>
          <p:txBody>
            <a:bodyPr rtlCol="0" anchor="ctr"/>
            <a:lstStyle/>
            <a:p>
              <a:endParaRPr lang="en-GB" sz="1263"/>
            </a:p>
          </p:txBody>
        </p:sp>
        <p:sp>
          <p:nvSpPr>
            <p:cNvPr id="59" name="Freihandform: Form 58">
              <a:extLst>
                <a:ext uri="{FF2B5EF4-FFF2-40B4-BE49-F238E27FC236}">
                  <a16:creationId xmlns:a16="http://schemas.microsoft.com/office/drawing/2014/main" id="{9BFBFF6A-A5F2-4217-BF04-C2ADAC6A747C}"/>
                </a:ext>
              </a:extLst>
            </p:cNvPr>
            <p:cNvSpPr/>
            <p:nvPr/>
          </p:nvSpPr>
          <p:spPr>
            <a:xfrm>
              <a:off x="5430456" y="5268634"/>
              <a:ext cx="18964" cy="170238"/>
            </a:xfrm>
            <a:custGeom>
              <a:avLst/>
              <a:gdLst>
                <a:gd name="connsiteX0" fmla="*/ 18964 w 18964"/>
                <a:gd name="connsiteY0" fmla="*/ 0 h 170238"/>
                <a:gd name="connsiteX1" fmla="*/ 18964 w 18964"/>
                <a:gd name="connsiteY1" fmla="*/ 170239 h 170238"/>
                <a:gd name="connsiteX2" fmla="*/ 0 w 18964"/>
                <a:gd name="connsiteY2" fmla="*/ 170239 h 170238"/>
                <a:gd name="connsiteX3" fmla="*/ 0 w 18964"/>
                <a:gd name="connsiteY3" fmla="*/ 0 h 170238"/>
                <a:gd name="connsiteX4" fmla="*/ 18964 w 18964"/>
                <a:gd name="connsiteY4" fmla="*/ 0 h 17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64" h="170238">
                  <a:moveTo>
                    <a:pt x="18964" y="0"/>
                  </a:moveTo>
                  <a:lnTo>
                    <a:pt x="18964" y="170239"/>
                  </a:lnTo>
                  <a:lnTo>
                    <a:pt x="0" y="170239"/>
                  </a:lnTo>
                  <a:lnTo>
                    <a:pt x="0" y="0"/>
                  </a:lnTo>
                  <a:lnTo>
                    <a:pt x="18964" y="0"/>
                  </a:lnTo>
                  <a:close/>
                </a:path>
              </a:pathLst>
            </a:custGeom>
            <a:solidFill>
              <a:srgbClr val="001D3D"/>
            </a:solidFill>
            <a:ln w="9525" cap="flat">
              <a:noFill/>
              <a:prstDash val="solid"/>
              <a:miter/>
            </a:ln>
          </p:spPr>
          <p:txBody>
            <a:bodyPr rtlCol="0" anchor="ctr"/>
            <a:lstStyle/>
            <a:p>
              <a:endParaRPr lang="en-GB" sz="1263"/>
            </a:p>
          </p:txBody>
        </p:sp>
        <p:sp>
          <p:nvSpPr>
            <p:cNvPr id="60" name="Freihandform: Form 59">
              <a:extLst>
                <a:ext uri="{FF2B5EF4-FFF2-40B4-BE49-F238E27FC236}">
                  <a16:creationId xmlns:a16="http://schemas.microsoft.com/office/drawing/2014/main" id="{60CC6344-9706-4B53-95D2-6F25E6F2DE03}"/>
                </a:ext>
              </a:extLst>
            </p:cNvPr>
            <p:cNvSpPr/>
            <p:nvPr/>
          </p:nvSpPr>
          <p:spPr>
            <a:xfrm>
              <a:off x="5493016" y="5268634"/>
              <a:ext cx="77447" cy="170238"/>
            </a:xfrm>
            <a:custGeom>
              <a:avLst/>
              <a:gdLst>
                <a:gd name="connsiteX0" fmla="*/ 77448 w 77447"/>
                <a:gd name="connsiteY0" fmla="*/ 0 h 170238"/>
                <a:gd name="connsiteX1" fmla="*/ 77448 w 77447"/>
                <a:gd name="connsiteY1" fmla="*/ 17612 h 170238"/>
                <a:gd name="connsiteX2" fmla="*/ 18974 w 77447"/>
                <a:gd name="connsiteY2" fmla="*/ 17612 h 170238"/>
                <a:gd name="connsiteX3" fmla="*/ 18974 w 77447"/>
                <a:gd name="connsiteY3" fmla="*/ 68188 h 170238"/>
                <a:gd name="connsiteX4" fmla="*/ 75647 w 77447"/>
                <a:gd name="connsiteY4" fmla="*/ 68188 h 170238"/>
                <a:gd name="connsiteX5" fmla="*/ 75647 w 77447"/>
                <a:gd name="connsiteY5" fmla="*/ 85800 h 170238"/>
                <a:gd name="connsiteX6" fmla="*/ 18974 w 77447"/>
                <a:gd name="connsiteY6" fmla="*/ 85800 h 170238"/>
                <a:gd name="connsiteX7" fmla="*/ 18974 w 77447"/>
                <a:gd name="connsiteY7" fmla="*/ 170239 h 170238"/>
                <a:gd name="connsiteX8" fmla="*/ 0 w 77447"/>
                <a:gd name="connsiteY8" fmla="*/ 170239 h 170238"/>
                <a:gd name="connsiteX9" fmla="*/ 0 w 77447"/>
                <a:gd name="connsiteY9" fmla="*/ 0 h 170238"/>
                <a:gd name="connsiteX10" fmla="*/ 77448 w 77447"/>
                <a:gd name="connsiteY10"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447" h="170238">
                  <a:moveTo>
                    <a:pt x="77448" y="0"/>
                  </a:moveTo>
                  <a:lnTo>
                    <a:pt x="77448" y="17612"/>
                  </a:lnTo>
                  <a:lnTo>
                    <a:pt x="18974" y="17612"/>
                  </a:lnTo>
                  <a:lnTo>
                    <a:pt x="18974" y="68188"/>
                  </a:lnTo>
                  <a:lnTo>
                    <a:pt x="75647" y="68188"/>
                  </a:lnTo>
                  <a:lnTo>
                    <a:pt x="75647" y="85800"/>
                  </a:lnTo>
                  <a:lnTo>
                    <a:pt x="18974" y="85800"/>
                  </a:lnTo>
                  <a:lnTo>
                    <a:pt x="18974" y="170239"/>
                  </a:lnTo>
                  <a:lnTo>
                    <a:pt x="0" y="170239"/>
                  </a:lnTo>
                  <a:lnTo>
                    <a:pt x="0" y="0"/>
                  </a:lnTo>
                  <a:lnTo>
                    <a:pt x="77448" y="0"/>
                  </a:lnTo>
                  <a:close/>
                </a:path>
              </a:pathLst>
            </a:custGeom>
            <a:solidFill>
              <a:srgbClr val="001D3D"/>
            </a:solidFill>
            <a:ln w="9525" cap="flat">
              <a:noFill/>
              <a:prstDash val="solid"/>
              <a:miter/>
            </a:ln>
          </p:spPr>
          <p:txBody>
            <a:bodyPr rtlCol="0" anchor="ctr"/>
            <a:lstStyle/>
            <a:p>
              <a:endParaRPr lang="en-GB" sz="1263"/>
            </a:p>
          </p:txBody>
        </p:sp>
        <p:sp>
          <p:nvSpPr>
            <p:cNvPr id="61" name="Freihandform: Form 60">
              <a:extLst>
                <a:ext uri="{FF2B5EF4-FFF2-40B4-BE49-F238E27FC236}">
                  <a16:creationId xmlns:a16="http://schemas.microsoft.com/office/drawing/2014/main" id="{5856E092-AC82-4D1D-8B39-DB27587AC68C}"/>
                </a:ext>
              </a:extLst>
            </p:cNvPr>
            <p:cNvSpPr/>
            <p:nvPr/>
          </p:nvSpPr>
          <p:spPr>
            <a:xfrm>
              <a:off x="5610050" y="5268634"/>
              <a:ext cx="88277" cy="170238"/>
            </a:xfrm>
            <a:custGeom>
              <a:avLst/>
              <a:gdLst>
                <a:gd name="connsiteX0" fmla="*/ 88278 w 88277"/>
                <a:gd name="connsiteY0" fmla="*/ 0 h 170238"/>
                <a:gd name="connsiteX1" fmla="*/ 88278 w 88277"/>
                <a:gd name="connsiteY1" fmla="*/ 17612 h 170238"/>
                <a:gd name="connsiteX2" fmla="*/ 18974 w 88277"/>
                <a:gd name="connsiteY2" fmla="*/ 17612 h 170238"/>
                <a:gd name="connsiteX3" fmla="*/ 18974 w 88277"/>
                <a:gd name="connsiteY3" fmla="*/ 68188 h 170238"/>
                <a:gd name="connsiteX4" fmla="*/ 86258 w 88277"/>
                <a:gd name="connsiteY4" fmla="*/ 68188 h 170238"/>
                <a:gd name="connsiteX5" fmla="*/ 86258 w 88277"/>
                <a:gd name="connsiteY5" fmla="*/ 85800 h 170238"/>
                <a:gd name="connsiteX6" fmla="*/ 18974 w 88277"/>
                <a:gd name="connsiteY6" fmla="*/ 85800 h 170238"/>
                <a:gd name="connsiteX7" fmla="*/ 18974 w 88277"/>
                <a:gd name="connsiteY7" fmla="*/ 152627 h 170238"/>
                <a:gd name="connsiteX8" fmla="*/ 88278 w 88277"/>
                <a:gd name="connsiteY8" fmla="*/ 152627 h 170238"/>
                <a:gd name="connsiteX9" fmla="*/ 88278 w 88277"/>
                <a:gd name="connsiteY9" fmla="*/ 170239 h 170238"/>
                <a:gd name="connsiteX10" fmla="*/ 0 w 88277"/>
                <a:gd name="connsiteY10" fmla="*/ 170239 h 170238"/>
                <a:gd name="connsiteX11" fmla="*/ 0 w 88277"/>
                <a:gd name="connsiteY11" fmla="*/ 0 h 170238"/>
                <a:gd name="connsiteX12" fmla="*/ 88278 w 88277"/>
                <a:gd name="connsiteY12"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277" h="170238">
                  <a:moveTo>
                    <a:pt x="88278" y="0"/>
                  </a:moveTo>
                  <a:lnTo>
                    <a:pt x="88278" y="17612"/>
                  </a:lnTo>
                  <a:lnTo>
                    <a:pt x="18974" y="17612"/>
                  </a:lnTo>
                  <a:lnTo>
                    <a:pt x="18974" y="68188"/>
                  </a:lnTo>
                  <a:lnTo>
                    <a:pt x="86258" y="68188"/>
                  </a:lnTo>
                  <a:lnTo>
                    <a:pt x="86258" y="85800"/>
                  </a:lnTo>
                  <a:lnTo>
                    <a:pt x="18974" y="85800"/>
                  </a:lnTo>
                  <a:lnTo>
                    <a:pt x="18974" y="152627"/>
                  </a:lnTo>
                  <a:lnTo>
                    <a:pt x="88278" y="152627"/>
                  </a:lnTo>
                  <a:lnTo>
                    <a:pt x="88278" y="170239"/>
                  </a:lnTo>
                  <a:lnTo>
                    <a:pt x="0" y="170239"/>
                  </a:lnTo>
                  <a:lnTo>
                    <a:pt x="0" y="0"/>
                  </a:lnTo>
                  <a:lnTo>
                    <a:pt x="88278" y="0"/>
                  </a:lnTo>
                  <a:close/>
                </a:path>
              </a:pathLst>
            </a:custGeom>
            <a:solidFill>
              <a:srgbClr val="001D3D"/>
            </a:solidFill>
            <a:ln w="9525" cap="flat">
              <a:noFill/>
              <a:prstDash val="solid"/>
              <a:miter/>
            </a:ln>
          </p:spPr>
          <p:txBody>
            <a:bodyPr rtlCol="0" anchor="ctr"/>
            <a:lstStyle/>
            <a:p>
              <a:endParaRPr lang="en-GB" sz="1263"/>
            </a:p>
          </p:txBody>
        </p:sp>
        <p:sp>
          <p:nvSpPr>
            <p:cNvPr id="62" name="Freihandform: Form 61">
              <a:extLst>
                <a:ext uri="{FF2B5EF4-FFF2-40B4-BE49-F238E27FC236}">
                  <a16:creationId xmlns:a16="http://schemas.microsoft.com/office/drawing/2014/main" id="{CB0664A0-0851-4E64-97D2-6EA329CE45D0}"/>
                </a:ext>
              </a:extLst>
            </p:cNvPr>
            <p:cNvSpPr/>
            <p:nvPr/>
          </p:nvSpPr>
          <p:spPr>
            <a:xfrm>
              <a:off x="5720816" y="5415558"/>
              <a:ext cx="25774" cy="24122"/>
            </a:xfrm>
            <a:custGeom>
              <a:avLst/>
              <a:gdLst>
                <a:gd name="connsiteX0" fmla="*/ 12887 w 25774"/>
                <a:gd name="connsiteY0" fmla="*/ 24122 h 24122"/>
                <a:gd name="connsiteX1" fmla="*/ 0 w 25774"/>
                <a:gd name="connsiteY1" fmla="*/ 12061 h 24122"/>
                <a:gd name="connsiteX2" fmla="*/ 12887 w 25774"/>
                <a:gd name="connsiteY2" fmla="*/ 0 h 24122"/>
                <a:gd name="connsiteX3" fmla="*/ 25775 w 25774"/>
                <a:gd name="connsiteY3" fmla="*/ 12061 h 24122"/>
                <a:gd name="connsiteX4" fmla="*/ 12887 w 25774"/>
                <a:gd name="connsiteY4" fmla="*/ 24122 h 241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74" h="24122">
                  <a:moveTo>
                    <a:pt x="12887" y="24122"/>
                  </a:moveTo>
                  <a:cubicBezTo>
                    <a:pt x="5820" y="24122"/>
                    <a:pt x="0" y="18677"/>
                    <a:pt x="0" y="12061"/>
                  </a:cubicBezTo>
                  <a:cubicBezTo>
                    <a:pt x="0" y="5445"/>
                    <a:pt x="5820" y="0"/>
                    <a:pt x="12887" y="0"/>
                  </a:cubicBezTo>
                  <a:cubicBezTo>
                    <a:pt x="19955" y="0"/>
                    <a:pt x="25775" y="5445"/>
                    <a:pt x="25775" y="12061"/>
                  </a:cubicBezTo>
                  <a:cubicBezTo>
                    <a:pt x="25775" y="18677"/>
                    <a:pt x="19955" y="24122"/>
                    <a:pt x="12887" y="24122"/>
                  </a:cubicBezTo>
                  <a:close/>
                </a:path>
              </a:pathLst>
            </a:custGeom>
            <a:solidFill>
              <a:srgbClr val="001D3D"/>
            </a:solidFill>
            <a:ln w="9525" cap="flat">
              <a:noFill/>
              <a:prstDash val="solid"/>
              <a:miter/>
            </a:ln>
          </p:spPr>
          <p:txBody>
            <a:bodyPr rtlCol="0" anchor="ctr"/>
            <a:lstStyle/>
            <a:p>
              <a:endParaRPr lang="en-GB" sz="1263"/>
            </a:p>
          </p:txBody>
        </p:sp>
        <p:sp>
          <p:nvSpPr>
            <p:cNvPr id="63" name="Freihandform: Form 62">
              <a:extLst>
                <a:ext uri="{FF2B5EF4-FFF2-40B4-BE49-F238E27FC236}">
                  <a16:creationId xmlns:a16="http://schemas.microsoft.com/office/drawing/2014/main" id="{7B198979-0425-458E-B78C-F3461675EC69}"/>
                </a:ext>
              </a:extLst>
            </p:cNvPr>
            <p:cNvSpPr/>
            <p:nvPr/>
          </p:nvSpPr>
          <p:spPr>
            <a:xfrm>
              <a:off x="5728703" y="5210969"/>
              <a:ext cx="57664" cy="57665"/>
            </a:xfrm>
            <a:custGeom>
              <a:avLst/>
              <a:gdLst>
                <a:gd name="connsiteX0" fmla="*/ 28765 w 57664"/>
                <a:gd name="connsiteY0" fmla="*/ 57666 h 57665"/>
                <a:gd name="connsiteX1" fmla="*/ 0 w 57664"/>
                <a:gd name="connsiteY1" fmla="*/ 28903 h 57665"/>
                <a:gd name="connsiteX2" fmla="*/ 28765 w 57664"/>
                <a:gd name="connsiteY2" fmla="*/ 0 h 57665"/>
                <a:gd name="connsiteX3" fmla="*/ 57664 w 57664"/>
                <a:gd name="connsiteY3" fmla="*/ 28903 h 57665"/>
                <a:gd name="connsiteX4" fmla="*/ 28765 w 57664"/>
                <a:gd name="connsiteY4" fmla="*/ 57666 h 57665"/>
                <a:gd name="connsiteX5" fmla="*/ 28765 w 57664"/>
                <a:gd name="connsiteY5" fmla="*/ 6162 h 57665"/>
                <a:gd name="connsiteX6" fmla="*/ 6439 w 57664"/>
                <a:gd name="connsiteY6" fmla="*/ 28624 h 57665"/>
                <a:gd name="connsiteX7" fmla="*/ 28765 w 57664"/>
                <a:gd name="connsiteY7" fmla="*/ 51498 h 57665"/>
                <a:gd name="connsiteX8" fmla="*/ 51092 w 57664"/>
                <a:gd name="connsiteY8" fmla="*/ 29036 h 57665"/>
                <a:gd name="connsiteX9" fmla="*/ 28765 w 57664"/>
                <a:gd name="connsiteY9" fmla="*/ 6162 h 57665"/>
                <a:gd name="connsiteX10" fmla="*/ 34109 w 57664"/>
                <a:gd name="connsiteY10" fmla="*/ 44517 h 57665"/>
                <a:gd name="connsiteX11" fmla="*/ 25346 w 57664"/>
                <a:gd name="connsiteY11" fmla="*/ 30542 h 57665"/>
                <a:gd name="connsiteX12" fmla="*/ 24927 w 57664"/>
                <a:gd name="connsiteY12" fmla="*/ 30542 h 57665"/>
                <a:gd name="connsiteX13" fmla="*/ 24927 w 57664"/>
                <a:gd name="connsiteY13" fmla="*/ 44517 h 57665"/>
                <a:gd name="connsiteX14" fmla="*/ 19460 w 57664"/>
                <a:gd name="connsiteY14" fmla="*/ 44517 h 57665"/>
                <a:gd name="connsiteX15" fmla="*/ 19460 w 57664"/>
                <a:gd name="connsiteY15" fmla="*/ 12737 h 57665"/>
                <a:gd name="connsiteX16" fmla="*/ 29032 w 57664"/>
                <a:gd name="connsiteY16" fmla="*/ 12737 h 57665"/>
                <a:gd name="connsiteX17" fmla="*/ 39586 w 57664"/>
                <a:gd name="connsiteY17" fmla="*/ 20817 h 57665"/>
                <a:gd name="connsiteX18" fmla="*/ 31232 w 57664"/>
                <a:gd name="connsiteY18" fmla="*/ 29996 h 57665"/>
                <a:gd name="connsiteX19" fmla="*/ 34376 w 57664"/>
                <a:gd name="connsiteY19" fmla="*/ 34379 h 57665"/>
                <a:gd name="connsiteX20" fmla="*/ 40957 w 57664"/>
                <a:gd name="connsiteY20" fmla="*/ 44517 h 57665"/>
                <a:gd name="connsiteX21" fmla="*/ 34109 w 57664"/>
                <a:gd name="connsiteY21" fmla="*/ 44517 h 57665"/>
                <a:gd name="connsiteX22" fmla="*/ 28489 w 57664"/>
                <a:gd name="connsiteY22" fmla="*/ 17120 h 57665"/>
                <a:gd name="connsiteX23" fmla="*/ 24927 w 57664"/>
                <a:gd name="connsiteY23" fmla="*/ 17120 h 57665"/>
                <a:gd name="connsiteX24" fmla="*/ 24927 w 57664"/>
                <a:gd name="connsiteY24" fmla="*/ 26845 h 57665"/>
                <a:gd name="connsiteX25" fmla="*/ 27118 w 57664"/>
                <a:gd name="connsiteY25" fmla="*/ 26845 h 57665"/>
                <a:gd name="connsiteX26" fmla="*/ 33833 w 57664"/>
                <a:gd name="connsiteY26" fmla="*/ 21503 h 57665"/>
                <a:gd name="connsiteX27" fmla="*/ 28489 w 57664"/>
                <a:gd name="connsiteY27" fmla="*/ 17120 h 57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64" h="57665">
                  <a:moveTo>
                    <a:pt x="28765" y="57666"/>
                  </a:moveTo>
                  <a:cubicBezTo>
                    <a:pt x="12459" y="57666"/>
                    <a:pt x="0" y="44924"/>
                    <a:pt x="0" y="28903"/>
                  </a:cubicBezTo>
                  <a:cubicBezTo>
                    <a:pt x="0" y="13010"/>
                    <a:pt x="12878" y="0"/>
                    <a:pt x="28765" y="0"/>
                  </a:cubicBezTo>
                  <a:cubicBezTo>
                    <a:pt x="45063" y="0"/>
                    <a:pt x="57664" y="12603"/>
                    <a:pt x="57664" y="28903"/>
                  </a:cubicBezTo>
                  <a:cubicBezTo>
                    <a:pt x="57664" y="44517"/>
                    <a:pt x="44387" y="57666"/>
                    <a:pt x="28765" y="57666"/>
                  </a:cubicBezTo>
                  <a:close/>
                  <a:moveTo>
                    <a:pt x="28765" y="6162"/>
                  </a:moveTo>
                  <a:cubicBezTo>
                    <a:pt x="16431" y="6162"/>
                    <a:pt x="6439" y="16160"/>
                    <a:pt x="6439" y="28624"/>
                  </a:cubicBezTo>
                  <a:cubicBezTo>
                    <a:pt x="6439" y="40953"/>
                    <a:pt x="16431" y="51498"/>
                    <a:pt x="28765" y="51498"/>
                  </a:cubicBezTo>
                  <a:cubicBezTo>
                    <a:pt x="41224" y="51498"/>
                    <a:pt x="51092" y="41500"/>
                    <a:pt x="51092" y="29036"/>
                  </a:cubicBezTo>
                  <a:cubicBezTo>
                    <a:pt x="51092" y="16712"/>
                    <a:pt x="41224" y="6162"/>
                    <a:pt x="28765" y="6162"/>
                  </a:cubicBezTo>
                  <a:close/>
                  <a:moveTo>
                    <a:pt x="34109" y="44517"/>
                  </a:moveTo>
                  <a:lnTo>
                    <a:pt x="25346" y="30542"/>
                  </a:lnTo>
                  <a:lnTo>
                    <a:pt x="24927" y="30542"/>
                  </a:lnTo>
                  <a:lnTo>
                    <a:pt x="24927" y="44517"/>
                  </a:lnTo>
                  <a:lnTo>
                    <a:pt x="19460" y="44517"/>
                  </a:lnTo>
                  <a:lnTo>
                    <a:pt x="19460" y="12737"/>
                  </a:lnTo>
                  <a:lnTo>
                    <a:pt x="29032" y="12737"/>
                  </a:lnTo>
                  <a:cubicBezTo>
                    <a:pt x="36576" y="12737"/>
                    <a:pt x="39586" y="16027"/>
                    <a:pt x="39586" y="20817"/>
                  </a:cubicBezTo>
                  <a:cubicBezTo>
                    <a:pt x="39586" y="26159"/>
                    <a:pt x="36300" y="29449"/>
                    <a:pt x="31232" y="29996"/>
                  </a:cubicBezTo>
                  <a:cubicBezTo>
                    <a:pt x="31909" y="30815"/>
                    <a:pt x="33147" y="32600"/>
                    <a:pt x="34376" y="34379"/>
                  </a:cubicBezTo>
                  <a:lnTo>
                    <a:pt x="40957" y="44517"/>
                  </a:lnTo>
                  <a:lnTo>
                    <a:pt x="34109" y="44517"/>
                  </a:lnTo>
                  <a:close/>
                  <a:moveTo>
                    <a:pt x="28489" y="17120"/>
                  </a:moveTo>
                  <a:lnTo>
                    <a:pt x="24927" y="17120"/>
                  </a:lnTo>
                  <a:lnTo>
                    <a:pt x="24927" y="26845"/>
                  </a:lnTo>
                  <a:lnTo>
                    <a:pt x="27118" y="26845"/>
                  </a:lnTo>
                  <a:cubicBezTo>
                    <a:pt x="32195" y="26845"/>
                    <a:pt x="33833" y="24107"/>
                    <a:pt x="33833" y="21503"/>
                  </a:cubicBezTo>
                  <a:cubicBezTo>
                    <a:pt x="33833" y="18491"/>
                    <a:pt x="32461" y="17120"/>
                    <a:pt x="28489" y="17120"/>
                  </a:cubicBezTo>
                  <a:close/>
                </a:path>
              </a:pathLst>
            </a:custGeom>
            <a:solidFill>
              <a:srgbClr val="001D3D"/>
            </a:solidFill>
            <a:ln w="9525" cap="flat">
              <a:noFill/>
              <a:prstDash val="solid"/>
              <a:miter/>
            </a:ln>
          </p:spPr>
          <p:txBody>
            <a:bodyPr rtlCol="0" anchor="ctr"/>
            <a:lstStyle/>
            <a:p>
              <a:endParaRPr lang="en-GB" sz="1263"/>
            </a:p>
          </p:txBody>
        </p:sp>
      </p:grpSp>
      <p:sp>
        <p:nvSpPr>
          <p:cNvPr id="3" name="Rechteck 2">
            <a:extLst>
              <a:ext uri="{FF2B5EF4-FFF2-40B4-BE49-F238E27FC236}">
                <a16:creationId xmlns:a16="http://schemas.microsoft.com/office/drawing/2014/main" id="{7D6BC742-67FB-4C56-A59F-705C32AE0EF1}"/>
              </a:ext>
            </a:extLst>
          </p:cNvPr>
          <p:cNvSpPr/>
          <p:nvPr userDrawn="1"/>
        </p:nvSpPr>
        <p:spPr>
          <a:xfrm>
            <a:off x="112399" y="7140832"/>
            <a:ext cx="1970042" cy="30227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101483" tIns="101483" rIns="101483" bIns="101483" rtlCol="0" anchor="ctr"/>
          <a:lstStyle/>
          <a:p>
            <a:pPr algn="ctr"/>
            <a:endParaRPr lang="en-GB" sz="2255" dirty="0">
              <a:solidFill>
                <a:schemeClr val="bg1"/>
              </a:solidFill>
            </a:endParaRPr>
          </a:p>
        </p:txBody>
      </p:sp>
      <p:sp>
        <p:nvSpPr>
          <p:cNvPr id="64" name="Text Placeholder 7">
            <a:extLst>
              <a:ext uri="{FF2B5EF4-FFF2-40B4-BE49-F238E27FC236}">
                <a16:creationId xmlns:a16="http://schemas.microsoft.com/office/drawing/2014/main" id="{01F2E434-1129-4C88-970D-FC31FBCCE68C}"/>
              </a:ext>
            </a:extLst>
          </p:cNvPr>
          <p:cNvSpPr>
            <a:spLocks noGrp="1"/>
          </p:cNvSpPr>
          <p:nvPr>
            <p:ph type="body" sz="quarter" idx="24" hasCustomPrompt="1"/>
          </p:nvPr>
        </p:nvSpPr>
        <p:spPr>
          <a:xfrm>
            <a:off x="288614" y="523058"/>
            <a:ext cx="4771902" cy="353238"/>
          </a:xfrm>
          <a:prstGeom prst="rect">
            <a:avLst/>
          </a:prstGeom>
        </p:spPr>
        <p:txBody>
          <a:bodyPr wrap="square" lIns="0" tIns="0" rIns="0" bIns="0" anchor="t" anchorCtr="0">
            <a:spAutoFit/>
          </a:bodyPr>
          <a:lstStyle>
            <a:lvl1pPr>
              <a:defRPr sz="2000" b="1">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Headline 20 </a:t>
            </a:r>
            <a:r>
              <a:rPr lang="en-US" dirty="0" err="1"/>
              <a:t>pt</a:t>
            </a:r>
            <a:endParaRPr lang="en-IN" dirty="0"/>
          </a:p>
        </p:txBody>
      </p:sp>
      <p:sp>
        <p:nvSpPr>
          <p:cNvPr id="65" name="Text Placeholder 7">
            <a:extLst>
              <a:ext uri="{FF2B5EF4-FFF2-40B4-BE49-F238E27FC236}">
                <a16:creationId xmlns:a16="http://schemas.microsoft.com/office/drawing/2014/main" id="{AA216ECE-0547-4EEC-BAE1-C4E1FF6AC6C6}"/>
              </a:ext>
            </a:extLst>
          </p:cNvPr>
          <p:cNvSpPr>
            <a:spLocks noGrp="1"/>
          </p:cNvSpPr>
          <p:nvPr>
            <p:ph type="body" sz="quarter" idx="25" hasCustomPrompt="1"/>
          </p:nvPr>
        </p:nvSpPr>
        <p:spPr>
          <a:xfrm>
            <a:off x="288617" y="881300"/>
            <a:ext cx="4753007" cy="199813"/>
          </a:xfrm>
          <a:prstGeom prst="rect">
            <a:avLst/>
          </a:prstGeom>
        </p:spPr>
        <p:txBody>
          <a:bodyPr wrap="square" lIns="0" tIns="0" rIns="0" bIns="0" anchor="t" anchorCtr="0">
            <a:spAutoFit/>
          </a:bodyPr>
          <a:lstStyle>
            <a:lvl1pPr>
              <a:defRPr sz="1100">
                <a:solidFill>
                  <a:schemeClr val="tx2"/>
                </a:solidFill>
                <a:latin typeface="+mn-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Subline 11 </a:t>
            </a:r>
            <a:r>
              <a:rPr lang="en-US" dirty="0" err="1"/>
              <a:t>pt</a:t>
            </a:r>
            <a:endParaRPr lang="en-IN" dirty="0"/>
          </a:p>
        </p:txBody>
      </p:sp>
      <p:sp>
        <p:nvSpPr>
          <p:cNvPr id="66" name="Text Placeholder 4">
            <a:extLst>
              <a:ext uri="{FF2B5EF4-FFF2-40B4-BE49-F238E27FC236}">
                <a16:creationId xmlns:a16="http://schemas.microsoft.com/office/drawing/2014/main" id="{92F3D439-638D-4B95-A575-6305BCAA468B}"/>
              </a:ext>
            </a:extLst>
          </p:cNvPr>
          <p:cNvSpPr>
            <a:spLocks noGrp="1"/>
          </p:cNvSpPr>
          <p:nvPr>
            <p:ph type="body" sz="quarter" idx="37" hasCustomPrompt="1"/>
          </p:nvPr>
        </p:nvSpPr>
        <p:spPr>
          <a:xfrm>
            <a:off x="2941876" y="1859063"/>
            <a:ext cx="2118642" cy="215444"/>
          </a:xfrm>
          <a:prstGeom prst="rect">
            <a:avLst/>
          </a:prstGeom>
        </p:spPr>
        <p:txBody>
          <a:bodyPr wrap="square" lIns="0" tIns="0" rIns="0" bIns="0">
            <a:spAutoFit/>
          </a:bodyPr>
          <a:lstStyle>
            <a:lvl1pPr>
              <a:lnSpc>
                <a:spcPct val="100000"/>
              </a:lnSpc>
              <a:defRPr sz="1400" b="1">
                <a:solidFill>
                  <a:schemeClr val="tx2"/>
                </a:solidFill>
                <a:latin typeface="+mn-lt"/>
              </a:defRPr>
            </a:lvl1pPr>
          </a:lstStyle>
          <a:p>
            <a:pPr lvl="0"/>
            <a:r>
              <a:rPr lang="en-US" dirty="0"/>
              <a:t>Name 14 </a:t>
            </a:r>
            <a:r>
              <a:rPr lang="en-US" dirty="0" err="1"/>
              <a:t>pt</a:t>
            </a:r>
            <a:endParaRPr lang="en-US" dirty="0"/>
          </a:p>
        </p:txBody>
      </p:sp>
      <p:sp>
        <p:nvSpPr>
          <p:cNvPr id="67" name="Text Placeholder 4">
            <a:extLst>
              <a:ext uri="{FF2B5EF4-FFF2-40B4-BE49-F238E27FC236}">
                <a16:creationId xmlns:a16="http://schemas.microsoft.com/office/drawing/2014/main" id="{24CE2943-44CA-40D2-A14A-00DF8D1163C9}"/>
              </a:ext>
            </a:extLst>
          </p:cNvPr>
          <p:cNvSpPr>
            <a:spLocks noGrp="1"/>
          </p:cNvSpPr>
          <p:nvPr>
            <p:ph type="body" sz="quarter" idx="38" hasCustomPrompt="1"/>
          </p:nvPr>
        </p:nvSpPr>
        <p:spPr>
          <a:xfrm>
            <a:off x="2941876" y="2086462"/>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a:t>Designation 11 </a:t>
            </a:r>
            <a:r>
              <a:rPr lang="en-US" dirty="0" err="1"/>
              <a:t>pt</a:t>
            </a:r>
            <a:endParaRPr lang="en-US" dirty="0"/>
          </a:p>
        </p:txBody>
      </p:sp>
      <p:sp>
        <p:nvSpPr>
          <p:cNvPr id="68" name="Text Placeholder 4">
            <a:extLst>
              <a:ext uri="{FF2B5EF4-FFF2-40B4-BE49-F238E27FC236}">
                <a16:creationId xmlns:a16="http://schemas.microsoft.com/office/drawing/2014/main" id="{14DAD7BA-7FD3-467B-AF80-AC764FC09FB7}"/>
              </a:ext>
            </a:extLst>
          </p:cNvPr>
          <p:cNvSpPr>
            <a:spLocks noGrp="1"/>
          </p:cNvSpPr>
          <p:nvPr>
            <p:ph type="body" sz="quarter" idx="39" hasCustomPrompt="1"/>
          </p:nvPr>
        </p:nvSpPr>
        <p:spPr>
          <a:xfrm>
            <a:off x="2941876" y="2432308"/>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a:t>Contact data</a:t>
            </a:r>
          </a:p>
        </p:txBody>
      </p:sp>
      <p:sp>
        <p:nvSpPr>
          <p:cNvPr id="69" name="Text Placeholder 4">
            <a:extLst>
              <a:ext uri="{FF2B5EF4-FFF2-40B4-BE49-F238E27FC236}">
                <a16:creationId xmlns:a16="http://schemas.microsoft.com/office/drawing/2014/main" id="{10627FCB-2F73-482D-B41E-EA606B240800}"/>
              </a:ext>
            </a:extLst>
          </p:cNvPr>
          <p:cNvSpPr>
            <a:spLocks noGrp="1"/>
          </p:cNvSpPr>
          <p:nvPr>
            <p:ph type="body" sz="quarter" idx="40" hasCustomPrompt="1"/>
          </p:nvPr>
        </p:nvSpPr>
        <p:spPr>
          <a:xfrm>
            <a:off x="262985" y="3489619"/>
            <a:ext cx="2118642" cy="215444"/>
          </a:xfrm>
          <a:prstGeom prst="rect">
            <a:avLst/>
          </a:prstGeom>
        </p:spPr>
        <p:txBody>
          <a:bodyPr wrap="square" lIns="0" tIns="0" rIns="0" bIns="0">
            <a:spAutoFit/>
          </a:bodyPr>
          <a:lstStyle>
            <a:lvl1pPr>
              <a:lnSpc>
                <a:spcPct val="100000"/>
              </a:lnSpc>
              <a:defRPr sz="1400" b="1">
                <a:solidFill>
                  <a:schemeClr val="tx2"/>
                </a:solidFill>
                <a:latin typeface="+mn-lt"/>
              </a:defRPr>
            </a:lvl1pPr>
          </a:lstStyle>
          <a:p>
            <a:pPr lvl="0"/>
            <a:r>
              <a:rPr lang="en-US" dirty="0"/>
              <a:t>Name 14 </a:t>
            </a:r>
            <a:r>
              <a:rPr lang="en-US" dirty="0" err="1"/>
              <a:t>pt</a:t>
            </a:r>
            <a:endParaRPr lang="en-US" dirty="0"/>
          </a:p>
        </p:txBody>
      </p:sp>
      <p:sp>
        <p:nvSpPr>
          <p:cNvPr id="70" name="Text Placeholder 4">
            <a:extLst>
              <a:ext uri="{FF2B5EF4-FFF2-40B4-BE49-F238E27FC236}">
                <a16:creationId xmlns:a16="http://schemas.microsoft.com/office/drawing/2014/main" id="{0C6ABAA7-E6FC-4F58-B1A2-01B973340BA2}"/>
              </a:ext>
            </a:extLst>
          </p:cNvPr>
          <p:cNvSpPr>
            <a:spLocks noGrp="1"/>
          </p:cNvSpPr>
          <p:nvPr>
            <p:ph type="body" sz="quarter" idx="41" hasCustomPrompt="1"/>
          </p:nvPr>
        </p:nvSpPr>
        <p:spPr>
          <a:xfrm>
            <a:off x="262985" y="3717019"/>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a:t>Designation 11 </a:t>
            </a:r>
            <a:r>
              <a:rPr lang="en-US" dirty="0" err="1"/>
              <a:t>pt</a:t>
            </a:r>
            <a:endParaRPr lang="en-US" dirty="0"/>
          </a:p>
        </p:txBody>
      </p:sp>
      <p:sp>
        <p:nvSpPr>
          <p:cNvPr id="71" name="Text Placeholder 4">
            <a:extLst>
              <a:ext uri="{FF2B5EF4-FFF2-40B4-BE49-F238E27FC236}">
                <a16:creationId xmlns:a16="http://schemas.microsoft.com/office/drawing/2014/main" id="{86456C46-37EB-4985-B535-2D9A45927F8A}"/>
              </a:ext>
            </a:extLst>
          </p:cNvPr>
          <p:cNvSpPr>
            <a:spLocks noGrp="1"/>
          </p:cNvSpPr>
          <p:nvPr>
            <p:ph type="body" sz="quarter" idx="42" hasCustomPrompt="1"/>
          </p:nvPr>
        </p:nvSpPr>
        <p:spPr>
          <a:xfrm>
            <a:off x="262985" y="4062865"/>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a:t>Contact data</a:t>
            </a:r>
          </a:p>
        </p:txBody>
      </p:sp>
      <p:sp>
        <p:nvSpPr>
          <p:cNvPr id="72" name="Text Placeholder 4">
            <a:extLst>
              <a:ext uri="{FF2B5EF4-FFF2-40B4-BE49-F238E27FC236}">
                <a16:creationId xmlns:a16="http://schemas.microsoft.com/office/drawing/2014/main" id="{F16EADB9-EEB2-42A0-ABB2-18A73B972EB8}"/>
              </a:ext>
            </a:extLst>
          </p:cNvPr>
          <p:cNvSpPr>
            <a:spLocks noGrp="1"/>
          </p:cNvSpPr>
          <p:nvPr>
            <p:ph type="body" sz="quarter" idx="43" hasCustomPrompt="1"/>
          </p:nvPr>
        </p:nvSpPr>
        <p:spPr>
          <a:xfrm>
            <a:off x="2941876" y="3476429"/>
            <a:ext cx="2118642" cy="215444"/>
          </a:xfrm>
          <a:prstGeom prst="rect">
            <a:avLst/>
          </a:prstGeom>
        </p:spPr>
        <p:txBody>
          <a:bodyPr wrap="square" lIns="0" tIns="0" rIns="0" bIns="0">
            <a:spAutoFit/>
          </a:bodyPr>
          <a:lstStyle>
            <a:lvl1pPr>
              <a:lnSpc>
                <a:spcPct val="100000"/>
              </a:lnSpc>
              <a:defRPr sz="1400" b="1">
                <a:solidFill>
                  <a:schemeClr val="tx2"/>
                </a:solidFill>
                <a:latin typeface="+mn-lt"/>
              </a:defRPr>
            </a:lvl1pPr>
          </a:lstStyle>
          <a:p>
            <a:pPr lvl="0"/>
            <a:r>
              <a:rPr lang="en-US" dirty="0"/>
              <a:t>Name 14 </a:t>
            </a:r>
            <a:r>
              <a:rPr lang="en-US" dirty="0" err="1"/>
              <a:t>pt</a:t>
            </a:r>
            <a:endParaRPr lang="en-US" dirty="0"/>
          </a:p>
        </p:txBody>
      </p:sp>
      <p:sp>
        <p:nvSpPr>
          <p:cNvPr id="73" name="Text Placeholder 4">
            <a:extLst>
              <a:ext uri="{FF2B5EF4-FFF2-40B4-BE49-F238E27FC236}">
                <a16:creationId xmlns:a16="http://schemas.microsoft.com/office/drawing/2014/main" id="{241A7DE7-BCED-4F15-950F-8370BF0346F1}"/>
              </a:ext>
            </a:extLst>
          </p:cNvPr>
          <p:cNvSpPr>
            <a:spLocks noGrp="1"/>
          </p:cNvSpPr>
          <p:nvPr>
            <p:ph type="body" sz="quarter" idx="44" hasCustomPrompt="1"/>
          </p:nvPr>
        </p:nvSpPr>
        <p:spPr>
          <a:xfrm>
            <a:off x="2941876" y="3703829"/>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a:t>Designation 11 </a:t>
            </a:r>
            <a:r>
              <a:rPr lang="en-US" dirty="0" err="1"/>
              <a:t>pt</a:t>
            </a:r>
            <a:endParaRPr lang="en-US" dirty="0"/>
          </a:p>
        </p:txBody>
      </p:sp>
      <p:sp>
        <p:nvSpPr>
          <p:cNvPr id="74" name="Text Placeholder 4">
            <a:extLst>
              <a:ext uri="{FF2B5EF4-FFF2-40B4-BE49-F238E27FC236}">
                <a16:creationId xmlns:a16="http://schemas.microsoft.com/office/drawing/2014/main" id="{C29F26E4-40FD-4267-94F0-7DEE43AE567B}"/>
              </a:ext>
            </a:extLst>
          </p:cNvPr>
          <p:cNvSpPr>
            <a:spLocks noGrp="1"/>
          </p:cNvSpPr>
          <p:nvPr>
            <p:ph type="body" sz="quarter" idx="45" hasCustomPrompt="1"/>
          </p:nvPr>
        </p:nvSpPr>
        <p:spPr>
          <a:xfrm>
            <a:off x="2941876" y="4049675"/>
            <a:ext cx="2118642" cy="174066"/>
          </a:xfrm>
          <a:prstGeom prst="rect">
            <a:avLst/>
          </a:prstGeom>
        </p:spPr>
        <p:txBody>
          <a:bodyPr wrap="square" lIns="0" tIns="0" rIns="0" bIns="0">
            <a:spAutoFit/>
          </a:bodyPr>
          <a:lstStyle>
            <a:lvl1pPr>
              <a:lnSpc>
                <a:spcPct val="100000"/>
              </a:lnSpc>
              <a:defRPr sz="1100" b="0">
                <a:solidFill>
                  <a:schemeClr val="tx1"/>
                </a:solidFill>
                <a:latin typeface="+mn-lt"/>
              </a:defRPr>
            </a:lvl1pPr>
          </a:lstStyle>
          <a:p>
            <a:pPr lvl="0"/>
            <a:r>
              <a:rPr lang="en-US" dirty="0"/>
              <a:t>Contact data</a:t>
            </a:r>
          </a:p>
        </p:txBody>
      </p:sp>
    </p:spTree>
    <p:extLst>
      <p:ext uri="{BB962C8B-B14F-4D97-AF65-F5344CB8AC3E}">
        <p14:creationId xmlns:p14="http://schemas.microsoft.com/office/powerpoint/2010/main" val="3596158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tags" Target="../tags/tag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p:custDataLst>
              <p:tags r:id="rId16"/>
            </p:custDataLst>
          </p:nvPr>
        </p:nvGraphicFramePr>
        <p:xfrm>
          <a:off x="796" y="1595"/>
          <a:ext cx="791" cy="1588"/>
        </p:xfrm>
        <a:graphic>
          <a:graphicData uri="http://schemas.openxmlformats.org/presentationml/2006/ole">
            <mc:AlternateContent xmlns:mc="http://schemas.openxmlformats.org/markup-compatibility/2006">
              <mc:Choice xmlns:v="urn:schemas-microsoft-com:vml" Requires="v">
                <p:oleObj name="think-cell Folie" r:id="rId17" imgW="338" imgH="338" progId="TCLayout.ActiveDocument.1">
                  <p:embed/>
                </p:oleObj>
              </mc:Choice>
              <mc:Fallback>
                <p:oleObj name="think-cell Folie" r:id="rId17" imgW="338" imgH="338" progId="TCLayout.ActiveDocument.1">
                  <p:embed/>
                  <p:pic>
                    <p:nvPicPr>
                      <p:cNvPr id="4" name="Objekt 3" hidden="1"/>
                      <p:cNvPicPr/>
                      <p:nvPr/>
                    </p:nvPicPr>
                    <p:blipFill>
                      <a:blip r:embed="rId18"/>
                      <a:stretch>
                        <a:fillRect/>
                      </a:stretch>
                    </p:blipFill>
                    <p:spPr>
                      <a:xfrm>
                        <a:off x="796" y="1595"/>
                        <a:ext cx="791" cy="1588"/>
                      </a:xfrm>
                      <a:prstGeom prst="rect">
                        <a:avLst/>
                      </a:prstGeom>
                    </p:spPr>
                  </p:pic>
                </p:oleObj>
              </mc:Fallback>
            </mc:AlternateContent>
          </a:graphicData>
        </a:graphic>
      </p:graphicFrame>
      <p:sp>
        <p:nvSpPr>
          <p:cNvPr id="6" name="Textfeld 38">
            <a:extLst>
              <a:ext uri="{FF2B5EF4-FFF2-40B4-BE49-F238E27FC236}">
                <a16:creationId xmlns:a16="http://schemas.microsoft.com/office/drawing/2014/main" id="{89554B6D-6A6C-46E1-BA8A-9A00B58EB2BD}"/>
              </a:ext>
            </a:extLst>
          </p:cNvPr>
          <p:cNvSpPr txBox="1"/>
          <p:nvPr userDrawn="1"/>
        </p:nvSpPr>
        <p:spPr bwMode="gray">
          <a:xfrm>
            <a:off x="262986" y="219578"/>
            <a:ext cx="391268" cy="130164"/>
          </a:xfrm>
          <a:prstGeom prst="rect">
            <a:avLst/>
          </a:prstGeom>
          <a:noFill/>
        </p:spPr>
        <p:txBody>
          <a:bodyPr wrap="square" lIns="0" tIns="0" rIns="0" bIns="0" rtlCol="0" anchor="t" anchorCtr="0">
            <a:spAutoFit/>
          </a:bodyPr>
          <a:lstStyle/>
          <a:p>
            <a:pPr algn="l" defTabSz="413295">
              <a:spcBef>
                <a:spcPts val="120"/>
              </a:spcBef>
            </a:pPr>
            <a:fld id="{CCFED7E5-2E50-44E2-AE80-A409710B6CFB}" type="slidenum">
              <a:rPr lang="de-DE" sz="846" b="1" smtClean="0">
                <a:solidFill>
                  <a:schemeClr val="tx2"/>
                </a:solidFill>
              </a:rPr>
              <a:pPr algn="l" defTabSz="413295">
                <a:spcBef>
                  <a:spcPts val="120"/>
                </a:spcBef>
              </a:pPr>
              <a:t>‹#›</a:t>
            </a:fld>
            <a:endParaRPr lang="de-DE" sz="631" b="1" dirty="0">
              <a:solidFill>
                <a:schemeClr val="tx2"/>
              </a:solidFill>
            </a:endParaRPr>
          </a:p>
        </p:txBody>
      </p:sp>
      <p:grpSp>
        <p:nvGrpSpPr>
          <p:cNvPr id="40" name="Gruppieren 39">
            <a:extLst>
              <a:ext uri="{FF2B5EF4-FFF2-40B4-BE49-F238E27FC236}">
                <a16:creationId xmlns:a16="http://schemas.microsoft.com/office/drawing/2014/main" id="{82B81D37-7363-4E78-8455-38E87CA1575F}"/>
              </a:ext>
            </a:extLst>
          </p:cNvPr>
          <p:cNvGrpSpPr/>
          <p:nvPr userDrawn="1"/>
        </p:nvGrpSpPr>
        <p:grpSpPr>
          <a:xfrm>
            <a:off x="270807" y="7250808"/>
            <a:ext cx="1508060" cy="104275"/>
            <a:chOff x="1799431" y="5210969"/>
            <a:chExt cx="3986936" cy="273847"/>
          </a:xfrm>
        </p:grpSpPr>
        <p:sp>
          <p:nvSpPr>
            <p:cNvPr id="41" name="Freihandform: Form 40">
              <a:extLst>
                <a:ext uri="{FF2B5EF4-FFF2-40B4-BE49-F238E27FC236}">
                  <a16:creationId xmlns:a16="http://schemas.microsoft.com/office/drawing/2014/main" id="{FDE5A9A9-3502-4696-87EB-D3BD018232B1}"/>
                </a:ext>
              </a:extLst>
            </p:cNvPr>
            <p:cNvSpPr/>
            <p:nvPr/>
          </p:nvSpPr>
          <p:spPr>
            <a:xfrm>
              <a:off x="2813272" y="5224930"/>
              <a:ext cx="18064" cy="259886"/>
            </a:xfrm>
            <a:custGeom>
              <a:avLst/>
              <a:gdLst>
                <a:gd name="connsiteX0" fmla="*/ 0 w 18064"/>
                <a:gd name="connsiteY0" fmla="*/ 0 h 259886"/>
                <a:gd name="connsiteX1" fmla="*/ 18065 w 18064"/>
                <a:gd name="connsiteY1" fmla="*/ 0 h 259886"/>
                <a:gd name="connsiteX2" fmla="*/ 18065 w 18064"/>
                <a:gd name="connsiteY2" fmla="*/ 259887 h 259886"/>
                <a:gd name="connsiteX3" fmla="*/ 0 w 18064"/>
                <a:gd name="connsiteY3" fmla="*/ 259887 h 259886"/>
              </a:gdLst>
              <a:ahLst/>
              <a:cxnLst>
                <a:cxn ang="0">
                  <a:pos x="connsiteX0" y="connsiteY0"/>
                </a:cxn>
                <a:cxn ang="0">
                  <a:pos x="connsiteX1" y="connsiteY1"/>
                </a:cxn>
                <a:cxn ang="0">
                  <a:pos x="connsiteX2" y="connsiteY2"/>
                </a:cxn>
                <a:cxn ang="0">
                  <a:pos x="connsiteX3" y="connsiteY3"/>
                </a:cxn>
              </a:cxnLst>
              <a:rect l="l" t="t" r="r" b="b"/>
              <a:pathLst>
                <a:path w="18064" h="259886">
                  <a:moveTo>
                    <a:pt x="0" y="0"/>
                  </a:moveTo>
                  <a:lnTo>
                    <a:pt x="18065" y="0"/>
                  </a:lnTo>
                  <a:lnTo>
                    <a:pt x="18065" y="259887"/>
                  </a:lnTo>
                  <a:lnTo>
                    <a:pt x="0" y="259887"/>
                  </a:lnTo>
                  <a:close/>
                </a:path>
              </a:pathLst>
            </a:custGeom>
            <a:solidFill>
              <a:srgbClr val="001D3D"/>
            </a:solidFill>
            <a:ln w="9525" cap="flat">
              <a:noFill/>
              <a:prstDash val="solid"/>
              <a:miter/>
            </a:ln>
          </p:spPr>
          <p:txBody>
            <a:bodyPr rtlCol="0" anchor="ctr"/>
            <a:lstStyle/>
            <a:p>
              <a:endParaRPr lang="en-GB" sz="1263"/>
            </a:p>
          </p:txBody>
        </p:sp>
        <p:sp>
          <p:nvSpPr>
            <p:cNvPr id="42" name="Freihandform: Form 41">
              <a:extLst>
                <a:ext uri="{FF2B5EF4-FFF2-40B4-BE49-F238E27FC236}">
                  <a16:creationId xmlns:a16="http://schemas.microsoft.com/office/drawing/2014/main" id="{325AEC55-49DC-4D56-85F2-24A801D90E21}"/>
                </a:ext>
              </a:extLst>
            </p:cNvPr>
            <p:cNvSpPr/>
            <p:nvPr/>
          </p:nvSpPr>
          <p:spPr>
            <a:xfrm>
              <a:off x="2163088" y="5264086"/>
              <a:ext cx="138136" cy="182675"/>
            </a:xfrm>
            <a:custGeom>
              <a:avLst/>
              <a:gdLst>
                <a:gd name="connsiteX0" fmla="*/ 102951 w 138136"/>
                <a:gd name="connsiteY0" fmla="*/ 0 h 182675"/>
                <a:gd name="connsiteX1" fmla="*/ 102951 w 138136"/>
                <a:gd name="connsiteY1" fmla="*/ 74479 h 182675"/>
                <a:gd name="connsiteX2" fmla="*/ 35197 w 138136"/>
                <a:gd name="connsiteY2" fmla="*/ 74479 h 182675"/>
                <a:gd name="connsiteX3" fmla="*/ 35197 w 138136"/>
                <a:gd name="connsiteY3" fmla="*/ 0 h 182675"/>
                <a:gd name="connsiteX4" fmla="*/ 0 w 138136"/>
                <a:gd name="connsiteY4" fmla="*/ 0 h 182675"/>
                <a:gd name="connsiteX5" fmla="*/ 0 w 138136"/>
                <a:gd name="connsiteY5" fmla="*/ 182675 h 182675"/>
                <a:gd name="connsiteX6" fmla="*/ 35197 w 138136"/>
                <a:gd name="connsiteY6" fmla="*/ 182675 h 182675"/>
                <a:gd name="connsiteX7" fmla="*/ 35197 w 138136"/>
                <a:gd name="connsiteY7" fmla="*/ 106727 h 182675"/>
                <a:gd name="connsiteX8" fmla="*/ 102951 w 138136"/>
                <a:gd name="connsiteY8" fmla="*/ 106727 h 182675"/>
                <a:gd name="connsiteX9" fmla="*/ 102951 w 138136"/>
                <a:gd name="connsiteY9" fmla="*/ 182675 h 182675"/>
                <a:gd name="connsiteX10" fmla="*/ 138136 w 138136"/>
                <a:gd name="connsiteY10" fmla="*/ 182675 h 182675"/>
                <a:gd name="connsiteX11" fmla="*/ 138136 w 138136"/>
                <a:gd name="connsiteY11" fmla="*/ 0 h 182675"/>
                <a:gd name="connsiteX12" fmla="*/ 102951 w 138136"/>
                <a:gd name="connsiteY12" fmla="*/ 0 h 18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136" h="182675">
                  <a:moveTo>
                    <a:pt x="102951" y="0"/>
                  </a:moveTo>
                  <a:lnTo>
                    <a:pt x="102951" y="74479"/>
                  </a:lnTo>
                  <a:lnTo>
                    <a:pt x="35197" y="74479"/>
                  </a:lnTo>
                  <a:lnTo>
                    <a:pt x="35197" y="0"/>
                  </a:lnTo>
                  <a:lnTo>
                    <a:pt x="0" y="0"/>
                  </a:lnTo>
                  <a:lnTo>
                    <a:pt x="0" y="182675"/>
                  </a:lnTo>
                  <a:lnTo>
                    <a:pt x="35197" y="182675"/>
                  </a:lnTo>
                  <a:lnTo>
                    <a:pt x="35197" y="106727"/>
                  </a:lnTo>
                  <a:lnTo>
                    <a:pt x="102951" y="106727"/>
                  </a:lnTo>
                  <a:lnTo>
                    <a:pt x="102951" y="182675"/>
                  </a:lnTo>
                  <a:lnTo>
                    <a:pt x="138136" y="182675"/>
                  </a:lnTo>
                  <a:lnTo>
                    <a:pt x="138136" y="0"/>
                  </a:lnTo>
                  <a:lnTo>
                    <a:pt x="102951" y="0"/>
                  </a:lnTo>
                  <a:close/>
                </a:path>
              </a:pathLst>
            </a:custGeom>
            <a:solidFill>
              <a:srgbClr val="001D3D"/>
            </a:solidFill>
            <a:ln w="9525" cap="flat">
              <a:noFill/>
              <a:prstDash val="solid"/>
              <a:miter/>
            </a:ln>
          </p:spPr>
          <p:txBody>
            <a:bodyPr rtlCol="0" anchor="ctr"/>
            <a:lstStyle/>
            <a:p>
              <a:endParaRPr lang="en-GB" sz="1263"/>
            </a:p>
          </p:txBody>
        </p:sp>
        <p:sp>
          <p:nvSpPr>
            <p:cNvPr id="43" name="Freihandform: Form 42">
              <a:extLst>
                <a:ext uri="{FF2B5EF4-FFF2-40B4-BE49-F238E27FC236}">
                  <a16:creationId xmlns:a16="http://schemas.microsoft.com/office/drawing/2014/main" id="{885D2404-4FA7-4AB7-A665-CF242373A7EB}"/>
                </a:ext>
              </a:extLst>
            </p:cNvPr>
            <p:cNvSpPr/>
            <p:nvPr/>
          </p:nvSpPr>
          <p:spPr>
            <a:xfrm>
              <a:off x="2575447" y="5264088"/>
              <a:ext cx="138912" cy="182675"/>
            </a:xfrm>
            <a:custGeom>
              <a:avLst/>
              <a:gdLst>
                <a:gd name="connsiteX0" fmla="*/ 97612 w 138912"/>
                <a:gd name="connsiteY0" fmla="*/ 182675 h 182675"/>
                <a:gd name="connsiteX1" fmla="*/ 61723 w 138912"/>
                <a:gd name="connsiteY1" fmla="*/ 108444 h 182675"/>
                <a:gd name="connsiteX2" fmla="*/ 35197 w 138912"/>
                <a:gd name="connsiteY2" fmla="*/ 108444 h 182675"/>
                <a:gd name="connsiteX3" fmla="*/ 35197 w 138912"/>
                <a:gd name="connsiteY3" fmla="*/ 182675 h 182675"/>
                <a:gd name="connsiteX4" fmla="*/ 0 w 138912"/>
                <a:gd name="connsiteY4" fmla="*/ 182675 h 182675"/>
                <a:gd name="connsiteX5" fmla="*/ 0 w 138912"/>
                <a:gd name="connsiteY5" fmla="*/ 0 h 182675"/>
                <a:gd name="connsiteX6" fmla="*/ 72297 w 138912"/>
                <a:gd name="connsiteY6" fmla="*/ 0 h 182675"/>
                <a:gd name="connsiteX7" fmla="*/ 110535 w 138912"/>
                <a:gd name="connsiteY7" fmla="*/ 12508 h 182675"/>
                <a:gd name="connsiteX8" fmla="*/ 129457 w 138912"/>
                <a:gd name="connsiteY8" fmla="*/ 53001 h 182675"/>
                <a:gd name="connsiteX9" fmla="*/ 100944 w 138912"/>
                <a:gd name="connsiteY9" fmla="*/ 101730 h 182675"/>
                <a:gd name="connsiteX10" fmla="*/ 97582 w 138912"/>
                <a:gd name="connsiteY10" fmla="*/ 103509 h 182675"/>
                <a:gd name="connsiteX11" fmla="*/ 138913 w 138912"/>
                <a:gd name="connsiteY11" fmla="*/ 182675 h 182675"/>
                <a:gd name="connsiteX12" fmla="*/ 97612 w 138912"/>
                <a:gd name="connsiteY12" fmla="*/ 182675 h 182675"/>
                <a:gd name="connsiteX13" fmla="*/ 34265 w 138912"/>
                <a:gd name="connsiteY13" fmla="*/ 76186 h 182675"/>
                <a:gd name="connsiteX14" fmla="*/ 69658 w 138912"/>
                <a:gd name="connsiteY14" fmla="*/ 76186 h 182675"/>
                <a:gd name="connsiteX15" fmla="*/ 94799 w 138912"/>
                <a:gd name="connsiteY15" fmla="*/ 53001 h 182675"/>
                <a:gd name="connsiteX16" fmla="*/ 87774 w 138912"/>
                <a:gd name="connsiteY16" fmla="*/ 36758 h 182675"/>
                <a:gd name="connsiteX17" fmla="*/ 71127 w 138912"/>
                <a:gd name="connsiteY17" fmla="*/ 32268 h 182675"/>
                <a:gd name="connsiteX18" fmla="*/ 34265 w 138912"/>
                <a:gd name="connsiteY18" fmla="*/ 32268 h 182675"/>
                <a:gd name="connsiteX19" fmla="*/ 34265 w 138912"/>
                <a:gd name="connsiteY19" fmla="*/ 76186 h 18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912" h="182675">
                  <a:moveTo>
                    <a:pt x="97612" y="182675"/>
                  </a:moveTo>
                  <a:lnTo>
                    <a:pt x="61723" y="108444"/>
                  </a:lnTo>
                  <a:lnTo>
                    <a:pt x="35197" y="108444"/>
                  </a:lnTo>
                  <a:lnTo>
                    <a:pt x="35197" y="182675"/>
                  </a:lnTo>
                  <a:lnTo>
                    <a:pt x="0" y="182675"/>
                  </a:lnTo>
                  <a:lnTo>
                    <a:pt x="0" y="0"/>
                  </a:lnTo>
                  <a:lnTo>
                    <a:pt x="72297" y="0"/>
                  </a:lnTo>
                  <a:cubicBezTo>
                    <a:pt x="88529" y="0"/>
                    <a:pt x="100685" y="3973"/>
                    <a:pt x="110535" y="12508"/>
                  </a:cubicBezTo>
                  <a:cubicBezTo>
                    <a:pt x="122567" y="22740"/>
                    <a:pt x="129457" y="37483"/>
                    <a:pt x="129457" y="53001"/>
                  </a:cubicBezTo>
                  <a:cubicBezTo>
                    <a:pt x="129457" y="74055"/>
                    <a:pt x="118790" y="92273"/>
                    <a:pt x="100944" y="101730"/>
                  </a:cubicBezTo>
                  <a:lnTo>
                    <a:pt x="97582" y="103509"/>
                  </a:lnTo>
                  <a:lnTo>
                    <a:pt x="138913" y="182675"/>
                  </a:lnTo>
                  <a:lnTo>
                    <a:pt x="97612" y="182675"/>
                  </a:lnTo>
                  <a:close/>
                  <a:moveTo>
                    <a:pt x="34265" y="76186"/>
                  </a:moveTo>
                  <a:lnTo>
                    <a:pt x="69658" y="76186"/>
                  </a:lnTo>
                  <a:cubicBezTo>
                    <a:pt x="84929" y="76186"/>
                    <a:pt x="94799" y="67082"/>
                    <a:pt x="94799" y="53001"/>
                  </a:cubicBezTo>
                  <a:cubicBezTo>
                    <a:pt x="94799" y="43307"/>
                    <a:pt x="90391" y="38662"/>
                    <a:pt x="87774" y="36758"/>
                  </a:cubicBezTo>
                  <a:cubicBezTo>
                    <a:pt x="84194" y="34069"/>
                    <a:pt x="79962" y="32268"/>
                    <a:pt x="71127" y="32268"/>
                  </a:cubicBezTo>
                  <a:lnTo>
                    <a:pt x="34265" y="32268"/>
                  </a:lnTo>
                  <a:lnTo>
                    <a:pt x="34265" y="76186"/>
                  </a:lnTo>
                  <a:close/>
                </a:path>
              </a:pathLst>
            </a:custGeom>
            <a:solidFill>
              <a:srgbClr val="001D3D"/>
            </a:solidFill>
            <a:ln w="9525" cap="flat">
              <a:noFill/>
              <a:prstDash val="solid"/>
              <a:miter/>
            </a:ln>
          </p:spPr>
          <p:txBody>
            <a:bodyPr rtlCol="0" anchor="ctr"/>
            <a:lstStyle/>
            <a:p>
              <a:endParaRPr lang="en-GB" sz="1263"/>
            </a:p>
          </p:txBody>
        </p:sp>
        <p:sp>
          <p:nvSpPr>
            <p:cNvPr id="44" name="Freihandform: Form 43">
              <a:extLst>
                <a:ext uri="{FF2B5EF4-FFF2-40B4-BE49-F238E27FC236}">
                  <a16:creationId xmlns:a16="http://schemas.microsoft.com/office/drawing/2014/main" id="{21E9D5EC-115F-4DE3-8B3C-94CDAF6289CF}"/>
                </a:ext>
              </a:extLst>
            </p:cNvPr>
            <p:cNvSpPr/>
            <p:nvPr/>
          </p:nvSpPr>
          <p:spPr>
            <a:xfrm>
              <a:off x="2331187" y="5264086"/>
              <a:ext cx="98709" cy="182675"/>
            </a:xfrm>
            <a:custGeom>
              <a:avLst/>
              <a:gdLst>
                <a:gd name="connsiteX0" fmla="*/ 0 w 98709"/>
                <a:gd name="connsiteY0" fmla="*/ 0 h 182675"/>
                <a:gd name="connsiteX1" fmla="*/ 0 w 98709"/>
                <a:gd name="connsiteY1" fmla="*/ 182675 h 182675"/>
                <a:gd name="connsiteX2" fmla="*/ 98709 w 98709"/>
                <a:gd name="connsiteY2" fmla="*/ 182675 h 182675"/>
                <a:gd name="connsiteX3" fmla="*/ 98709 w 98709"/>
                <a:gd name="connsiteY3" fmla="*/ 148959 h 182675"/>
                <a:gd name="connsiteX4" fmla="*/ 35186 w 98709"/>
                <a:gd name="connsiteY4" fmla="*/ 148959 h 182675"/>
                <a:gd name="connsiteX5" fmla="*/ 35186 w 98709"/>
                <a:gd name="connsiteY5" fmla="*/ 0 h 182675"/>
                <a:gd name="connsiteX6" fmla="*/ 0 w 98709"/>
                <a:gd name="connsiteY6" fmla="*/ 0 h 18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709" h="182675">
                  <a:moveTo>
                    <a:pt x="0" y="0"/>
                  </a:moveTo>
                  <a:lnTo>
                    <a:pt x="0" y="182675"/>
                  </a:lnTo>
                  <a:lnTo>
                    <a:pt x="98709" y="182675"/>
                  </a:lnTo>
                  <a:lnTo>
                    <a:pt x="98709" y="148959"/>
                  </a:lnTo>
                  <a:lnTo>
                    <a:pt x="35186" y="148959"/>
                  </a:lnTo>
                  <a:lnTo>
                    <a:pt x="35186" y="0"/>
                  </a:lnTo>
                  <a:lnTo>
                    <a:pt x="0" y="0"/>
                  </a:lnTo>
                  <a:close/>
                </a:path>
              </a:pathLst>
            </a:custGeom>
            <a:solidFill>
              <a:srgbClr val="001D3D"/>
            </a:solidFill>
            <a:ln w="9525" cap="flat">
              <a:noFill/>
              <a:prstDash val="solid"/>
              <a:miter/>
            </a:ln>
          </p:spPr>
          <p:txBody>
            <a:bodyPr rtlCol="0" anchor="ctr"/>
            <a:lstStyle/>
            <a:p>
              <a:endParaRPr lang="en-GB" sz="1263"/>
            </a:p>
          </p:txBody>
        </p:sp>
        <p:sp>
          <p:nvSpPr>
            <p:cNvPr id="45" name="Freihandform: Form 44">
              <a:extLst>
                <a:ext uri="{FF2B5EF4-FFF2-40B4-BE49-F238E27FC236}">
                  <a16:creationId xmlns:a16="http://schemas.microsoft.com/office/drawing/2014/main" id="{510D8B86-D12E-4742-98BC-90C73D50E105}"/>
                </a:ext>
              </a:extLst>
            </p:cNvPr>
            <p:cNvSpPr/>
            <p:nvPr/>
          </p:nvSpPr>
          <p:spPr>
            <a:xfrm>
              <a:off x="1799431" y="5263720"/>
              <a:ext cx="150478" cy="183265"/>
            </a:xfrm>
            <a:custGeom>
              <a:avLst/>
              <a:gdLst>
                <a:gd name="connsiteX0" fmla="*/ 0 w 150478"/>
                <a:gd name="connsiteY0" fmla="*/ 183265 h 183265"/>
                <a:gd name="connsiteX1" fmla="*/ 0 w 150478"/>
                <a:gd name="connsiteY1" fmla="*/ 0 h 183265"/>
                <a:gd name="connsiteX2" fmla="*/ 62685 w 150478"/>
                <a:gd name="connsiteY2" fmla="*/ 0 h 183265"/>
                <a:gd name="connsiteX3" fmla="*/ 150479 w 150478"/>
                <a:gd name="connsiteY3" fmla="*/ 91643 h 183265"/>
                <a:gd name="connsiteX4" fmla="*/ 62685 w 150478"/>
                <a:gd name="connsiteY4" fmla="*/ 183265 h 183265"/>
                <a:gd name="connsiteX5" fmla="*/ 0 w 150478"/>
                <a:gd name="connsiteY5" fmla="*/ 183265 h 183265"/>
                <a:gd name="connsiteX6" fmla="*/ 33655 w 150478"/>
                <a:gd name="connsiteY6" fmla="*/ 34472 h 183265"/>
                <a:gd name="connsiteX7" fmla="*/ 33655 w 150478"/>
                <a:gd name="connsiteY7" fmla="*/ 148990 h 183265"/>
                <a:gd name="connsiteX8" fmla="*/ 56819 w 150478"/>
                <a:gd name="connsiteY8" fmla="*/ 148390 h 183265"/>
                <a:gd name="connsiteX9" fmla="*/ 112468 w 150478"/>
                <a:gd name="connsiteY9" fmla="*/ 91125 h 183265"/>
                <a:gd name="connsiteX10" fmla="*/ 57202 w 150478"/>
                <a:gd name="connsiteY10" fmla="*/ 33872 h 183265"/>
                <a:gd name="connsiteX11" fmla="*/ 57150 w 150478"/>
                <a:gd name="connsiteY11" fmla="*/ 33872 h 183265"/>
                <a:gd name="connsiteX12" fmla="*/ 33655 w 150478"/>
                <a:gd name="connsiteY12" fmla="*/ 34472 h 18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0478" h="183265">
                  <a:moveTo>
                    <a:pt x="0" y="183265"/>
                  </a:moveTo>
                  <a:lnTo>
                    <a:pt x="0" y="0"/>
                  </a:lnTo>
                  <a:lnTo>
                    <a:pt x="62685" y="0"/>
                  </a:lnTo>
                  <a:cubicBezTo>
                    <a:pt x="111093" y="0"/>
                    <a:pt x="150479" y="41114"/>
                    <a:pt x="150479" y="91643"/>
                  </a:cubicBezTo>
                  <a:cubicBezTo>
                    <a:pt x="150479" y="142161"/>
                    <a:pt x="111093" y="183265"/>
                    <a:pt x="62685" y="183265"/>
                  </a:cubicBezTo>
                  <a:lnTo>
                    <a:pt x="0" y="183265"/>
                  </a:lnTo>
                  <a:close/>
                  <a:moveTo>
                    <a:pt x="33655" y="34472"/>
                  </a:moveTo>
                  <a:lnTo>
                    <a:pt x="33655" y="148990"/>
                  </a:lnTo>
                  <a:lnTo>
                    <a:pt x="56819" y="148390"/>
                  </a:lnTo>
                  <a:cubicBezTo>
                    <a:pt x="83666" y="148390"/>
                    <a:pt x="112468" y="133347"/>
                    <a:pt x="112468" y="91125"/>
                  </a:cubicBezTo>
                  <a:cubicBezTo>
                    <a:pt x="112468" y="56343"/>
                    <a:pt x="90774" y="33872"/>
                    <a:pt x="57202" y="33872"/>
                  </a:cubicBezTo>
                  <a:lnTo>
                    <a:pt x="57150" y="33872"/>
                  </a:lnTo>
                  <a:lnTo>
                    <a:pt x="33655" y="34472"/>
                  </a:lnTo>
                  <a:close/>
                </a:path>
              </a:pathLst>
            </a:custGeom>
            <a:solidFill>
              <a:srgbClr val="001D3D"/>
            </a:solidFill>
            <a:ln w="9525" cap="flat">
              <a:noFill/>
              <a:prstDash val="solid"/>
              <a:miter/>
            </a:ln>
          </p:spPr>
          <p:txBody>
            <a:bodyPr rtlCol="0" anchor="ctr"/>
            <a:lstStyle/>
            <a:p>
              <a:endParaRPr lang="en-GB" sz="1263"/>
            </a:p>
          </p:txBody>
        </p:sp>
        <p:sp>
          <p:nvSpPr>
            <p:cNvPr id="46" name="Freihandform: Form 45">
              <a:extLst>
                <a:ext uri="{FF2B5EF4-FFF2-40B4-BE49-F238E27FC236}">
                  <a16:creationId xmlns:a16="http://schemas.microsoft.com/office/drawing/2014/main" id="{42CADAFA-3A6B-4E8C-BA53-D81DD7B2AD74}"/>
                </a:ext>
              </a:extLst>
            </p:cNvPr>
            <p:cNvSpPr/>
            <p:nvPr/>
          </p:nvSpPr>
          <p:spPr>
            <a:xfrm>
              <a:off x="2442625" y="5264086"/>
              <a:ext cx="110627" cy="182675"/>
            </a:xfrm>
            <a:custGeom>
              <a:avLst/>
              <a:gdLst>
                <a:gd name="connsiteX0" fmla="*/ 0 w 110627"/>
                <a:gd name="connsiteY0" fmla="*/ 0 h 182675"/>
                <a:gd name="connsiteX1" fmla="*/ 0 w 110627"/>
                <a:gd name="connsiteY1" fmla="*/ 182675 h 182675"/>
                <a:gd name="connsiteX2" fmla="*/ 110627 w 110627"/>
                <a:gd name="connsiteY2" fmla="*/ 182675 h 182675"/>
                <a:gd name="connsiteX3" fmla="*/ 110627 w 110627"/>
                <a:gd name="connsiteY3" fmla="*/ 148959 h 182675"/>
                <a:gd name="connsiteX4" fmla="*/ 35185 w 110627"/>
                <a:gd name="connsiteY4" fmla="*/ 148959 h 182675"/>
                <a:gd name="connsiteX5" fmla="*/ 35185 w 110627"/>
                <a:gd name="connsiteY5" fmla="*/ 106727 h 182675"/>
                <a:gd name="connsiteX6" fmla="*/ 98170 w 110627"/>
                <a:gd name="connsiteY6" fmla="*/ 106727 h 182675"/>
                <a:gd name="connsiteX7" fmla="*/ 98170 w 110627"/>
                <a:gd name="connsiteY7" fmla="*/ 74479 h 182675"/>
                <a:gd name="connsiteX8" fmla="*/ 35185 w 110627"/>
                <a:gd name="connsiteY8" fmla="*/ 74479 h 182675"/>
                <a:gd name="connsiteX9" fmla="*/ 35185 w 110627"/>
                <a:gd name="connsiteY9" fmla="*/ 33727 h 182675"/>
                <a:gd name="connsiteX10" fmla="*/ 110627 w 110627"/>
                <a:gd name="connsiteY10" fmla="*/ 33727 h 182675"/>
                <a:gd name="connsiteX11" fmla="*/ 110627 w 110627"/>
                <a:gd name="connsiteY11" fmla="*/ 0 h 182675"/>
                <a:gd name="connsiteX12" fmla="*/ 0 w 110627"/>
                <a:gd name="connsiteY12" fmla="*/ 0 h 182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627" h="182675">
                  <a:moveTo>
                    <a:pt x="0" y="0"/>
                  </a:moveTo>
                  <a:lnTo>
                    <a:pt x="0" y="182675"/>
                  </a:lnTo>
                  <a:lnTo>
                    <a:pt x="110627" y="182675"/>
                  </a:lnTo>
                  <a:lnTo>
                    <a:pt x="110627" y="148959"/>
                  </a:lnTo>
                  <a:lnTo>
                    <a:pt x="35185" y="148959"/>
                  </a:lnTo>
                  <a:lnTo>
                    <a:pt x="35185" y="106727"/>
                  </a:lnTo>
                  <a:lnTo>
                    <a:pt x="98170" y="106727"/>
                  </a:lnTo>
                  <a:lnTo>
                    <a:pt x="98170" y="74479"/>
                  </a:lnTo>
                  <a:lnTo>
                    <a:pt x="35185" y="74479"/>
                  </a:lnTo>
                  <a:lnTo>
                    <a:pt x="35185" y="33727"/>
                  </a:lnTo>
                  <a:lnTo>
                    <a:pt x="110627" y="33727"/>
                  </a:lnTo>
                  <a:lnTo>
                    <a:pt x="110627" y="0"/>
                  </a:lnTo>
                  <a:lnTo>
                    <a:pt x="0" y="0"/>
                  </a:lnTo>
                  <a:close/>
                </a:path>
              </a:pathLst>
            </a:custGeom>
            <a:solidFill>
              <a:srgbClr val="001D3D"/>
            </a:solidFill>
            <a:ln w="9525" cap="flat">
              <a:noFill/>
              <a:prstDash val="solid"/>
              <a:miter/>
            </a:ln>
          </p:spPr>
          <p:txBody>
            <a:bodyPr rtlCol="0" anchor="ctr"/>
            <a:lstStyle/>
            <a:p>
              <a:endParaRPr lang="en-GB" sz="1263"/>
            </a:p>
          </p:txBody>
        </p:sp>
        <p:sp>
          <p:nvSpPr>
            <p:cNvPr id="47" name="Freihandform: Form 46">
              <a:extLst>
                <a:ext uri="{FF2B5EF4-FFF2-40B4-BE49-F238E27FC236}">
                  <a16:creationId xmlns:a16="http://schemas.microsoft.com/office/drawing/2014/main" id="{DDBD59B0-9296-4345-AB99-7D380E48E3F1}"/>
                </a:ext>
              </a:extLst>
            </p:cNvPr>
            <p:cNvSpPr/>
            <p:nvPr/>
          </p:nvSpPr>
          <p:spPr>
            <a:xfrm>
              <a:off x="1961235" y="5262751"/>
              <a:ext cx="185644" cy="185644"/>
            </a:xfrm>
            <a:custGeom>
              <a:avLst/>
              <a:gdLst>
                <a:gd name="connsiteX0" fmla="*/ 92822 w 185644"/>
                <a:gd name="connsiteY0" fmla="*/ 185644 h 185644"/>
                <a:gd name="connsiteX1" fmla="*/ 0 w 185644"/>
                <a:gd name="connsiteY1" fmla="*/ 92822 h 185644"/>
                <a:gd name="connsiteX2" fmla="*/ 92822 w 185644"/>
                <a:gd name="connsiteY2" fmla="*/ 0 h 185644"/>
                <a:gd name="connsiteX3" fmla="*/ 185644 w 185644"/>
                <a:gd name="connsiteY3" fmla="*/ 92822 h 185644"/>
                <a:gd name="connsiteX4" fmla="*/ 92822 w 185644"/>
                <a:gd name="connsiteY4" fmla="*/ 185644 h 185644"/>
                <a:gd name="connsiteX5" fmla="*/ 92822 w 185644"/>
                <a:gd name="connsiteY5" fmla="*/ 34193 h 185644"/>
                <a:gd name="connsiteX6" fmla="*/ 34182 w 185644"/>
                <a:gd name="connsiteY6" fmla="*/ 92822 h 185644"/>
                <a:gd name="connsiteX7" fmla="*/ 92822 w 185644"/>
                <a:gd name="connsiteY7" fmla="*/ 151452 h 185644"/>
                <a:gd name="connsiteX8" fmla="*/ 151451 w 185644"/>
                <a:gd name="connsiteY8" fmla="*/ 92822 h 185644"/>
                <a:gd name="connsiteX9" fmla="*/ 92822 w 185644"/>
                <a:gd name="connsiteY9" fmla="*/ 34193 h 18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644" h="185644">
                  <a:moveTo>
                    <a:pt x="92822" y="185644"/>
                  </a:moveTo>
                  <a:cubicBezTo>
                    <a:pt x="41641" y="185644"/>
                    <a:pt x="0" y="144014"/>
                    <a:pt x="0" y="92822"/>
                  </a:cubicBezTo>
                  <a:cubicBezTo>
                    <a:pt x="0" y="41631"/>
                    <a:pt x="41641" y="0"/>
                    <a:pt x="92822" y="0"/>
                  </a:cubicBezTo>
                  <a:cubicBezTo>
                    <a:pt x="144003" y="0"/>
                    <a:pt x="185644" y="41631"/>
                    <a:pt x="185644" y="92822"/>
                  </a:cubicBezTo>
                  <a:cubicBezTo>
                    <a:pt x="185644" y="144013"/>
                    <a:pt x="144003" y="185644"/>
                    <a:pt x="92822" y="185644"/>
                  </a:cubicBezTo>
                  <a:moveTo>
                    <a:pt x="92822" y="34193"/>
                  </a:moveTo>
                  <a:cubicBezTo>
                    <a:pt x="60491" y="34193"/>
                    <a:pt x="34182" y="60492"/>
                    <a:pt x="34182" y="92822"/>
                  </a:cubicBezTo>
                  <a:cubicBezTo>
                    <a:pt x="34182" y="125153"/>
                    <a:pt x="60491" y="151452"/>
                    <a:pt x="92822" y="151452"/>
                  </a:cubicBezTo>
                  <a:cubicBezTo>
                    <a:pt x="125153" y="151452"/>
                    <a:pt x="151451" y="125153"/>
                    <a:pt x="151451" y="92822"/>
                  </a:cubicBezTo>
                  <a:cubicBezTo>
                    <a:pt x="151451" y="60492"/>
                    <a:pt x="125153" y="34193"/>
                    <a:pt x="92822" y="34193"/>
                  </a:cubicBezTo>
                </a:path>
              </a:pathLst>
            </a:custGeom>
            <a:solidFill>
              <a:srgbClr val="001D3D"/>
            </a:solidFill>
            <a:ln w="9525" cap="flat">
              <a:noFill/>
              <a:prstDash val="solid"/>
              <a:miter/>
            </a:ln>
          </p:spPr>
          <p:txBody>
            <a:bodyPr rtlCol="0" anchor="ctr"/>
            <a:lstStyle/>
            <a:p>
              <a:endParaRPr lang="en-GB" sz="1263"/>
            </a:p>
          </p:txBody>
        </p:sp>
        <p:sp>
          <p:nvSpPr>
            <p:cNvPr id="48" name="Freihandform: Form 47">
              <a:extLst>
                <a:ext uri="{FF2B5EF4-FFF2-40B4-BE49-F238E27FC236}">
                  <a16:creationId xmlns:a16="http://schemas.microsoft.com/office/drawing/2014/main" id="{EA2B4D71-D1EA-43D0-A8B1-B2B12A7F4AAC}"/>
                </a:ext>
              </a:extLst>
            </p:cNvPr>
            <p:cNvSpPr/>
            <p:nvPr/>
          </p:nvSpPr>
          <p:spPr>
            <a:xfrm>
              <a:off x="1987085" y="5225670"/>
              <a:ext cx="34989" cy="35010"/>
            </a:xfrm>
            <a:custGeom>
              <a:avLst/>
              <a:gdLst>
                <a:gd name="connsiteX0" fmla="*/ 0 w 34989"/>
                <a:gd name="connsiteY0" fmla="*/ 0 h 35010"/>
                <a:gd name="connsiteX1" fmla="*/ 34989 w 34989"/>
                <a:gd name="connsiteY1" fmla="*/ 0 h 35010"/>
                <a:gd name="connsiteX2" fmla="*/ 34989 w 34989"/>
                <a:gd name="connsiteY2" fmla="*/ 35010 h 35010"/>
                <a:gd name="connsiteX3" fmla="*/ 0 w 34989"/>
                <a:gd name="connsiteY3" fmla="*/ 35010 h 35010"/>
              </a:gdLst>
              <a:ahLst/>
              <a:cxnLst>
                <a:cxn ang="0">
                  <a:pos x="connsiteX0" y="connsiteY0"/>
                </a:cxn>
                <a:cxn ang="0">
                  <a:pos x="connsiteX1" y="connsiteY1"/>
                </a:cxn>
                <a:cxn ang="0">
                  <a:pos x="connsiteX2" y="connsiteY2"/>
                </a:cxn>
                <a:cxn ang="0">
                  <a:pos x="connsiteX3" y="connsiteY3"/>
                </a:cxn>
              </a:cxnLst>
              <a:rect l="l" t="t" r="r" b="b"/>
              <a:pathLst>
                <a:path w="34989" h="35010">
                  <a:moveTo>
                    <a:pt x="0" y="0"/>
                  </a:moveTo>
                  <a:lnTo>
                    <a:pt x="34989" y="0"/>
                  </a:lnTo>
                  <a:lnTo>
                    <a:pt x="34989" y="35010"/>
                  </a:lnTo>
                  <a:lnTo>
                    <a:pt x="0" y="35010"/>
                  </a:lnTo>
                  <a:close/>
                </a:path>
              </a:pathLst>
            </a:custGeom>
            <a:solidFill>
              <a:srgbClr val="001D3D"/>
            </a:solidFill>
            <a:ln w="9525" cap="flat">
              <a:noFill/>
              <a:prstDash val="solid"/>
              <a:miter/>
            </a:ln>
          </p:spPr>
          <p:txBody>
            <a:bodyPr rtlCol="0" anchor="ctr"/>
            <a:lstStyle/>
            <a:p>
              <a:endParaRPr lang="en-GB" sz="1263"/>
            </a:p>
          </p:txBody>
        </p:sp>
        <p:sp>
          <p:nvSpPr>
            <p:cNvPr id="49" name="Freihandform: Form 48">
              <a:extLst>
                <a:ext uri="{FF2B5EF4-FFF2-40B4-BE49-F238E27FC236}">
                  <a16:creationId xmlns:a16="http://schemas.microsoft.com/office/drawing/2014/main" id="{0EA38F16-8511-480C-892D-CDBB24C9AC3A}"/>
                </a:ext>
              </a:extLst>
            </p:cNvPr>
            <p:cNvSpPr/>
            <p:nvPr/>
          </p:nvSpPr>
          <p:spPr>
            <a:xfrm>
              <a:off x="2086063" y="5225670"/>
              <a:ext cx="34999" cy="35010"/>
            </a:xfrm>
            <a:custGeom>
              <a:avLst/>
              <a:gdLst>
                <a:gd name="connsiteX0" fmla="*/ 0 w 34999"/>
                <a:gd name="connsiteY0" fmla="*/ 0 h 35010"/>
                <a:gd name="connsiteX1" fmla="*/ 35000 w 34999"/>
                <a:gd name="connsiteY1" fmla="*/ 0 h 35010"/>
                <a:gd name="connsiteX2" fmla="*/ 35000 w 34999"/>
                <a:gd name="connsiteY2" fmla="*/ 35010 h 35010"/>
                <a:gd name="connsiteX3" fmla="*/ 0 w 34999"/>
                <a:gd name="connsiteY3" fmla="*/ 35010 h 35010"/>
              </a:gdLst>
              <a:ahLst/>
              <a:cxnLst>
                <a:cxn ang="0">
                  <a:pos x="connsiteX0" y="connsiteY0"/>
                </a:cxn>
                <a:cxn ang="0">
                  <a:pos x="connsiteX1" y="connsiteY1"/>
                </a:cxn>
                <a:cxn ang="0">
                  <a:pos x="connsiteX2" y="connsiteY2"/>
                </a:cxn>
                <a:cxn ang="0">
                  <a:pos x="connsiteX3" y="connsiteY3"/>
                </a:cxn>
              </a:cxnLst>
              <a:rect l="l" t="t" r="r" b="b"/>
              <a:pathLst>
                <a:path w="34999" h="35010">
                  <a:moveTo>
                    <a:pt x="0" y="0"/>
                  </a:moveTo>
                  <a:lnTo>
                    <a:pt x="35000" y="0"/>
                  </a:lnTo>
                  <a:lnTo>
                    <a:pt x="35000" y="35010"/>
                  </a:lnTo>
                  <a:lnTo>
                    <a:pt x="0" y="35010"/>
                  </a:lnTo>
                  <a:close/>
                </a:path>
              </a:pathLst>
            </a:custGeom>
            <a:solidFill>
              <a:srgbClr val="001D3D"/>
            </a:solidFill>
            <a:ln w="9525" cap="flat">
              <a:noFill/>
              <a:prstDash val="solid"/>
              <a:miter/>
            </a:ln>
          </p:spPr>
          <p:txBody>
            <a:bodyPr rtlCol="0" anchor="ctr"/>
            <a:lstStyle/>
            <a:p>
              <a:endParaRPr lang="en-GB" sz="1263"/>
            </a:p>
          </p:txBody>
        </p:sp>
        <p:sp>
          <p:nvSpPr>
            <p:cNvPr id="50" name="Freihandform: Form 49">
              <a:extLst>
                <a:ext uri="{FF2B5EF4-FFF2-40B4-BE49-F238E27FC236}">
                  <a16:creationId xmlns:a16="http://schemas.microsoft.com/office/drawing/2014/main" id="{37A4B5F6-2BB7-4EF7-BA85-98A8F76839CA}"/>
                </a:ext>
              </a:extLst>
            </p:cNvPr>
            <p:cNvSpPr/>
            <p:nvPr/>
          </p:nvSpPr>
          <p:spPr>
            <a:xfrm>
              <a:off x="2936239" y="5259828"/>
              <a:ext cx="240687" cy="187851"/>
            </a:xfrm>
            <a:custGeom>
              <a:avLst/>
              <a:gdLst>
                <a:gd name="connsiteX0" fmla="*/ 120339 w 240687"/>
                <a:gd name="connsiteY0" fmla="*/ 0 h 187851"/>
                <a:gd name="connsiteX1" fmla="*/ 175432 w 240687"/>
                <a:gd name="connsiteY1" fmla="*/ 136375 h 187851"/>
                <a:gd name="connsiteX2" fmla="*/ 220142 w 240687"/>
                <a:gd name="connsiteY2" fmla="*/ 8806 h 187851"/>
                <a:gd name="connsiteX3" fmla="*/ 240687 w 240687"/>
                <a:gd name="connsiteY3" fmla="*/ 8806 h 187851"/>
                <a:gd name="connsiteX4" fmla="*/ 175432 w 240687"/>
                <a:gd name="connsiteY4" fmla="*/ 187852 h 187851"/>
                <a:gd name="connsiteX5" fmla="*/ 120339 w 240687"/>
                <a:gd name="connsiteY5" fmla="*/ 50797 h 187851"/>
                <a:gd name="connsiteX6" fmla="*/ 65256 w 240687"/>
                <a:gd name="connsiteY6" fmla="*/ 187852 h 187851"/>
                <a:gd name="connsiteX7" fmla="*/ 0 w 240687"/>
                <a:gd name="connsiteY7" fmla="*/ 8806 h 187851"/>
                <a:gd name="connsiteX8" fmla="*/ 20545 w 240687"/>
                <a:gd name="connsiteY8" fmla="*/ 8806 h 187851"/>
                <a:gd name="connsiteX9" fmla="*/ 65256 w 240687"/>
                <a:gd name="connsiteY9" fmla="*/ 136375 h 187851"/>
                <a:gd name="connsiteX10" fmla="*/ 120339 w 240687"/>
                <a:gd name="connsiteY10" fmla="*/ 0 h 18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687" h="187851">
                  <a:moveTo>
                    <a:pt x="120339" y="0"/>
                  </a:moveTo>
                  <a:lnTo>
                    <a:pt x="175432" y="136375"/>
                  </a:lnTo>
                  <a:lnTo>
                    <a:pt x="220142" y="8806"/>
                  </a:lnTo>
                  <a:lnTo>
                    <a:pt x="240687" y="8806"/>
                  </a:lnTo>
                  <a:lnTo>
                    <a:pt x="175432" y="187852"/>
                  </a:lnTo>
                  <a:lnTo>
                    <a:pt x="120339" y="50797"/>
                  </a:lnTo>
                  <a:lnTo>
                    <a:pt x="65256" y="187852"/>
                  </a:lnTo>
                  <a:lnTo>
                    <a:pt x="0" y="8806"/>
                  </a:lnTo>
                  <a:lnTo>
                    <a:pt x="20545" y="8806"/>
                  </a:lnTo>
                  <a:lnTo>
                    <a:pt x="65256" y="136375"/>
                  </a:lnTo>
                  <a:lnTo>
                    <a:pt x="120339" y="0"/>
                  </a:lnTo>
                  <a:close/>
                </a:path>
              </a:pathLst>
            </a:custGeom>
            <a:solidFill>
              <a:srgbClr val="001D3D"/>
            </a:solidFill>
            <a:ln w="9525" cap="flat">
              <a:noFill/>
              <a:prstDash val="solid"/>
              <a:miter/>
            </a:ln>
          </p:spPr>
          <p:txBody>
            <a:bodyPr rtlCol="0" anchor="ctr"/>
            <a:lstStyle/>
            <a:p>
              <a:endParaRPr lang="en-GB" sz="1263"/>
            </a:p>
          </p:txBody>
        </p:sp>
        <p:sp>
          <p:nvSpPr>
            <p:cNvPr id="51" name="Freihandform: Form 50">
              <a:extLst>
                <a:ext uri="{FF2B5EF4-FFF2-40B4-BE49-F238E27FC236}">
                  <a16:creationId xmlns:a16="http://schemas.microsoft.com/office/drawing/2014/main" id="{F0A6A272-F6BE-4B61-8C82-87ED8162EB61}"/>
                </a:ext>
              </a:extLst>
            </p:cNvPr>
            <p:cNvSpPr/>
            <p:nvPr/>
          </p:nvSpPr>
          <p:spPr>
            <a:xfrm>
              <a:off x="3205959" y="5268634"/>
              <a:ext cx="88287" cy="170238"/>
            </a:xfrm>
            <a:custGeom>
              <a:avLst/>
              <a:gdLst>
                <a:gd name="connsiteX0" fmla="*/ 88287 w 88287"/>
                <a:gd name="connsiteY0" fmla="*/ 0 h 170238"/>
                <a:gd name="connsiteX1" fmla="*/ 88287 w 88287"/>
                <a:gd name="connsiteY1" fmla="*/ 17612 h 170238"/>
                <a:gd name="connsiteX2" fmla="*/ 18964 w 88287"/>
                <a:gd name="connsiteY2" fmla="*/ 17612 h 170238"/>
                <a:gd name="connsiteX3" fmla="*/ 18964 w 88287"/>
                <a:gd name="connsiteY3" fmla="*/ 68188 h 170238"/>
                <a:gd name="connsiteX4" fmla="*/ 86249 w 88287"/>
                <a:gd name="connsiteY4" fmla="*/ 68188 h 170238"/>
                <a:gd name="connsiteX5" fmla="*/ 86249 w 88287"/>
                <a:gd name="connsiteY5" fmla="*/ 85800 h 170238"/>
                <a:gd name="connsiteX6" fmla="*/ 18964 w 88287"/>
                <a:gd name="connsiteY6" fmla="*/ 85800 h 170238"/>
                <a:gd name="connsiteX7" fmla="*/ 18964 w 88287"/>
                <a:gd name="connsiteY7" fmla="*/ 152627 h 170238"/>
                <a:gd name="connsiteX8" fmla="*/ 88287 w 88287"/>
                <a:gd name="connsiteY8" fmla="*/ 152627 h 170238"/>
                <a:gd name="connsiteX9" fmla="*/ 88287 w 88287"/>
                <a:gd name="connsiteY9" fmla="*/ 170239 h 170238"/>
                <a:gd name="connsiteX10" fmla="*/ 0 w 88287"/>
                <a:gd name="connsiteY10" fmla="*/ 170239 h 170238"/>
                <a:gd name="connsiteX11" fmla="*/ 0 w 88287"/>
                <a:gd name="connsiteY11" fmla="*/ 0 h 170238"/>
                <a:gd name="connsiteX12" fmla="*/ 88287 w 88287"/>
                <a:gd name="connsiteY12"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287" h="170238">
                  <a:moveTo>
                    <a:pt x="88287" y="0"/>
                  </a:moveTo>
                  <a:lnTo>
                    <a:pt x="88287" y="17612"/>
                  </a:lnTo>
                  <a:lnTo>
                    <a:pt x="18964" y="17612"/>
                  </a:lnTo>
                  <a:lnTo>
                    <a:pt x="18964" y="68188"/>
                  </a:lnTo>
                  <a:lnTo>
                    <a:pt x="86249" y="68188"/>
                  </a:lnTo>
                  <a:lnTo>
                    <a:pt x="86249" y="85800"/>
                  </a:lnTo>
                  <a:lnTo>
                    <a:pt x="18964" y="85800"/>
                  </a:lnTo>
                  <a:lnTo>
                    <a:pt x="18964" y="152627"/>
                  </a:lnTo>
                  <a:lnTo>
                    <a:pt x="88287" y="152627"/>
                  </a:lnTo>
                  <a:lnTo>
                    <a:pt x="88287" y="170239"/>
                  </a:lnTo>
                  <a:lnTo>
                    <a:pt x="0" y="170239"/>
                  </a:lnTo>
                  <a:lnTo>
                    <a:pt x="0" y="0"/>
                  </a:lnTo>
                  <a:lnTo>
                    <a:pt x="88287" y="0"/>
                  </a:lnTo>
                  <a:close/>
                </a:path>
              </a:pathLst>
            </a:custGeom>
            <a:solidFill>
              <a:srgbClr val="001D3D"/>
            </a:solidFill>
            <a:ln w="9525" cap="flat">
              <a:noFill/>
              <a:prstDash val="solid"/>
              <a:miter/>
            </a:ln>
          </p:spPr>
          <p:txBody>
            <a:bodyPr rtlCol="0" anchor="ctr"/>
            <a:lstStyle/>
            <a:p>
              <a:endParaRPr lang="en-GB" sz="1263"/>
            </a:p>
          </p:txBody>
        </p:sp>
        <p:sp>
          <p:nvSpPr>
            <p:cNvPr id="52" name="Freihandform: Form 51">
              <a:extLst>
                <a:ext uri="{FF2B5EF4-FFF2-40B4-BE49-F238E27FC236}">
                  <a16:creationId xmlns:a16="http://schemas.microsoft.com/office/drawing/2014/main" id="{7AB47209-9F12-4D17-A068-2631D153F3C2}"/>
                </a:ext>
              </a:extLst>
            </p:cNvPr>
            <p:cNvSpPr/>
            <p:nvPr/>
          </p:nvSpPr>
          <p:spPr>
            <a:xfrm>
              <a:off x="3414242" y="5268634"/>
              <a:ext cx="100469" cy="170238"/>
            </a:xfrm>
            <a:custGeom>
              <a:avLst/>
              <a:gdLst>
                <a:gd name="connsiteX0" fmla="*/ 29118 w 100469"/>
                <a:gd name="connsiteY0" fmla="*/ 0 h 170238"/>
                <a:gd name="connsiteX1" fmla="*/ 84887 w 100469"/>
                <a:gd name="connsiteY1" fmla="*/ 46071 h 170238"/>
                <a:gd name="connsiteX2" fmla="*/ 68180 w 100469"/>
                <a:gd name="connsiteY2" fmla="*/ 79237 h 170238"/>
                <a:gd name="connsiteX3" fmla="*/ 100470 w 100469"/>
                <a:gd name="connsiteY3" fmla="*/ 123046 h 170238"/>
                <a:gd name="connsiteX4" fmla="*/ 40634 w 100469"/>
                <a:gd name="connsiteY4" fmla="*/ 170239 h 170238"/>
                <a:gd name="connsiteX5" fmla="*/ 0 w 100469"/>
                <a:gd name="connsiteY5" fmla="*/ 170239 h 170238"/>
                <a:gd name="connsiteX6" fmla="*/ 0 w 100469"/>
                <a:gd name="connsiteY6" fmla="*/ 0 h 170238"/>
                <a:gd name="connsiteX7" fmla="*/ 29118 w 100469"/>
                <a:gd name="connsiteY7" fmla="*/ 0 h 170238"/>
                <a:gd name="connsiteX8" fmla="*/ 18964 w 100469"/>
                <a:gd name="connsiteY8" fmla="*/ 74972 h 170238"/>
                <a:gd name="connsiteX9" fmla="*/ 35443 w 100469"/>
                <a:gd name="connsiteY9" fmla="*/ 74733 h 170238"/>
                <a:gd name="connsiteX10" fmla="*/ 65923 w 100469"/>
                <a:gd name="connsiteY10" fmla="*/ 46071 h 170238"/>
                <a:gd name="connsiteX11" fmla="*/ 27537 w 100469"/>
                <a:gd name="connsiteY11" fmla="*/ 17612 h 170238"/>
                <a:gd name="connsiteX12" fmla="*/ 18964 w 100469"/>
                <a:gd name="connsiteY12" fmla="*/ 17612 h 170238"/>
                <a:gd name="connsiteX13" fmla="*/ 18964 w 100469"/>
                <a:gd name="connsiteY13" fmla="*/ 74972 h 170238"/>
                <a:gd name="connsiteX14" fmla="*/ 39053 w 100469"/>
                <a:gd name="connsiteY14" fmla="*/ 152627 h 170238"/>
                <a:gd name="connsiteX15" fmla="*/ 81505 w 100469"/>
                <a:gd name="connsiteY15" fmla="*/ 121465 h 170238"/>
                <a:gd name="connsiteX16" fmla="*/ 36576 w 100469"/>
                <a:gd name="connsiteY16" fmla="*/ 91223 h 170238"/>
                <a:gd name="connsiteX17" fmla="*/ 18964 w 100469"/>
                <a:gd name="connsiteY17" fmla="*/ 91223 h 170238"/>
                <a:gd name="connsiteX18" fmla="*/ 18964 w 100469"/>
                <a:gd name="connsiteY18" fmla="*/ 152627 h 170238"/>
                <a:gd name="connsiteX19" fmla="*/ 39053 w 100469"/>
                <a:gd name="connsiteY19" fmla="*/ 152627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0469" h="170238">
                  <a:moveTo>
                    <a:pt x="29118" y="0"/>
                  </a:moveTo>
                  <a:cubicBezTo>
                    <a:pt x="64341" y="0"/>
                    <a:pt x="84887" y="15590"/>
                    <a:pt x="84887" y="46071"/>
                  </a:cubicBezTo>
                  <a:cubicBezTo>
                    <a:pt x="84887" y="59823"/>
                    <a:pt x="79924" y="71349"/>
                    <a:pt x="68180" y="79237"/>
                  </a:cubicBezTo>
                  <a:cubicBezTo>
                    <a:pt x="88049" y="84219"/>
                    <a:pt x="100470" y="102051"/>
                    <a:pt x="100470" y="123046"/>
                  </a:cubicBezTo>
                  <a:cubicBezTo>
                    <a:pt x="100470" y="153528"/>
                    <a:pt x="76762" y="170239"/>
                    <a:pt x="40634" y="170239"/>
                  </a:cubicBezTo>
                  <a:lnTo>
                    <a:pt x="0" y="170239"/>
                  </a:lnTo>
                  <a:lnTo>
                    <a:pt x="0" y="0"/>
                  </a:lnTo>
                  <a:lnTo>
                    <a:pt x="29118" y="0"/>
                  </a:lnTo>
                  <a:close/>
                  <a:moveTo>
                    <a:pt x="18964" y="74972"/>
                  </a:moveTo>
                  <a:cubicBezTo>
                    <a:pt x="25508" y="74972"/>
                    <a:pt x="30251" y="74972"/>
                    <a:pt x="35443" y="74733"/>
                  </a:cubicBezTo>
                  <a:cubicBezTo>
                    <a:pt x="55540" y="73832"/>
                    <a:pt x="65923" y="65927"/>
                    <a:pt x="65923" y="46071"/>
                  </a:cubicBezTo>
                  <a:cubicBezTo>
                    <a:pt x="65923" y="22135"/>
                    <a:pt x="52378" y="17612"/>
                    <a:pt x="27537" y="17612"/>
                  </a:cubicBezTo>
                  <a:lnTo>
                    <a:pt x="18964" y="17612"/>
                  </a:lnTo>
                  <a:lnTo>
                    <a:pt x="18964" y="74972"/>
                  </a:lnTo>
                  <a:close/>
                  <a:moveTo>
                    <a:pt x="39053" y="152627"/>
                  </a:moveTo>
                  <a:cubicBezTo>
                    <a:pt x="66827" y="152627"/>
                    <a:pt x="81505" y="142479"/>
                    <a:pt x="81505" y="121465"/>
                  </a:cubicBezTo>
                  <a:cubicBezTo>
                    <a:pt x="81505" y="101592"/>
                    <a:pt x="67275" y="91223"/>
                    <a:pt x="36576" y="91223"/>
                  </a:cubicBezTo>
                  <a:lnTo>
                    <a:pt x="18964" y="91223"/>
                  </a:lnTo>
                  <a:lnTo>
                    <a:pt x="18964" y="152627"/>
                  </a:lnTo>
                  <a:lnTo>
                    <a:pt x="39053" y="152627"/>
                  </a:lnTo>
                  <a:close/>
                </a:path>
              </a:pathLst>
            </a:custGeom>
            <a:solidFill>
              <a:srgbClr val="001D3D"/>
            </a:solidFill>
            <a:ln w="9525" cap="flat">
              <a:noFill/>
              <a:prstDash val="solid"/>
              <a:miter/>
            </a:ln>
          </p:spPr>
          <p:txBody>
            <a:bodyPr rtlCol="0" anchor="ctr"/>
            <a:lstStyle/>
            <a:p>
              <a:endParaRPr lang="en-GB" sz="1263"/>
            </a:p>
          </p:txBody>
        </p:sp>
        <p:sp>
          <p:nvSpPr>
            <p:cNvPr id="53" name="Freihandform: Form 52">
              <a:extLst>
                <a:ext uri="{FF2B5EF4-FFF2-40B4-BE49-F238E27FC236}">
                  <a16:creationId xmlns:a16="http://schemas.microsoft.com/office/drawing/2014/main" id="{F6B2A769-E727-445B-A55C-B309688F43F8}"/>
                </a:ext>
              </a:extLst>
            </p:cNvPr>
            <p:cNvSpPr/>
            <p:nvPr/>
          </p:nvSpPr>
          <p:spPr>
            <a:xfrm>
              <a:off x="3551592" y="5268634"/>
              <a:ext cx="98431" cy="170238"/>
            </a:xfrm>
            <a:custGeom>
              <a:avLst/>
              <a:gdLst>
                <a:gd name="connsiteX0" fmla="*/ 25956 w 98431"/>
                <a:gd name="connsiteY0" fmla="*/ 0 h 170238"/>
                <a:gd name="connsiteX1" fmla="*/ 86916 w 98431"/>
                <a:gd name="connsiteY1" fmla="*/ 46954 h 170238"/>
                <a:gd name="connsiteX2" fmla="*/ 44244 w 98431"/>
                <a:gd name="connsiteY2" fmla="*/ 93925 h 170238"/>
                <a:gd name="connsiteX3" fmla="*/ 98431 w 98431"/>
                <a:gd name="connsiteY3" fmla="*/ 170239 h 170238"/>
                <a:gd name="connsiteX4" fmla="*/ 75181 w 98431"/>
                <a:gd name="connsiteY4" fmla="*/ 170239 h 170238"/>
                <a:gd name="connsiteX5" fmla="*/ 23698 w 98431"/>
                <a:gd name="connsiteY5" fmla="*/ 95507 h 170238"/>
                <a:gd name="connsiteX6" fmla="*/ 18955 w 98431"/>
                <a:gd name="connsiteY6" fmla="*/ 95507 h 170238"/>
                <a:gd name="connsiteX7" fmla="*/ 18955 w 98431"/>
                <a:gd name="connsiteY7" fmla="*/ 170239 h 170238"/>
                <a:gd name="connsiteX8" fmla="*/ 0 w 98431"/>
                <a:gd name="connsiteY8" fmla="*/ 170239 h 170238"/>
                <a:gd name="connsiteX9" fmla="*/ 0 w 98431"/>
                <a:gd name="connsiteY9" fmla="*/ 0 h 170238"/>
                <a:gd name="connsiteX10" fmla="*/ 25956 w 98431"/>
                <a:gd name="connsiteY10" fmla="*/ 0 h 170238"/>
                <a:gd name="connsiteX11" fmla="*/ 18955 w 98431"/>
                <a:gd name="connsiteY11" fmla="*/ 78795 h 170238"/>
                <a:gd name="connsiteX12" fmla="*/ 27318 w 98431"/>
                <a:gd name="connsiteY12" fmla="*/ 78795 h 170238"/>
                <a:gd name="connsiteX13" fmla="*/ 67951 w 98431"/>
                <a:gd name="connsiteY13" fmla="*/ 48314 h 170238"/>
                <a:gd name="connsiteX14" fmla="*/ 28899 w 98431"/>
                <a:gd name="connsiteY14" fmla="*/ 17612 h 170238"/>
                <a:gd name="connsiteX15" fmla="*/ 18955 w 98431"/>
                <a:gd name="connsiteY15" fmla="*/ 17612 h 170238"/>
                <a:gd name="connsiteX16" fmla="*/ 18955 w 98431"/>
                <a:gd name="connsiteY16" fmla="*/ 78795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8431" h="170238">
                  <a:moveTo>
                    <a:pt x="25956" y="0"/>
                  </a:moveTo>
                  <a:cubicBezTo>
                    <a:pt x="66370" y="0"/>
                    <a:pt x="86916" y="15351"/>
                    <a:pt x="86916" y="46954"/>
                  </a:cubicBezTo>
                  <a:cubicBezTo>
                    <a:pt x="86916" y="72930"/>
                    <a:pt x="70666" y="91664"/>
                    <a:pt x="44244" y="93925"/>
                  </a:cubicBezTo>
                  <a:lnTo>
                    <a:pt x="98431" y="170239"/>
                  </a:lnTo>
                  <a:lnTo>
                    <a:pt x="75181" y="170239"/>
                  </a:lnTo>
                  <a:lnTo>
                    <a:pt x="23698" y="95507"/>
                  </a:lnTo>
                  <a:lnTo>
                    <a:pt x="18955" y="95507"/>
                  </a:lnTo>
                  <a:lnTo>
                    <a:pt x="18955" y="170239"/>
                  </a:lnTo>
                  <a:lnTo>
                    <a:pt x="0" y="170239"/>
                  </a:lnTo>
                  <a:lnTo>
                    <a:pt x="0" y="0"/>
                  </a:lnTo>
                  <a:lnTo>
                    <a:pt x="25956" y="0"/>
                  </a:lnTo>
                  <a:close/>
                  <a:moveTo>
                    <a:pt x="18955" y="78795"/>
                  </a:moveTo>
                  <a:lnTo>
                    <a:pt x="27318" y="78795"/>
                  </a:lnTo>
                  <a:cubicBezTo>
                    <a:pt x="52149" y="78795"/>
                    <a:pt x="67951" y="70449"/>
                    <a:pt x="67951" y="48314"/>
                  </a:cubicBezTo>
                  <a:cubicBezTo>
                    <a:pt x="67951" y="32283"/>
                    <a:pt x="62084" y="17612"/>
                    <a:pt x="28899" y="17612"/>
                  </a:cubicBezTo>
                  <a:lnTo>
                    <a:pt x="18955" y="17612"/>
                  </a:lnTo>
                  <a:lnTo>
                    <a:pt x="18955" y="78795"/>
                  </a:lnTo>
                  <a:close/>
                </a:path>
              </a:pathLst>
            </a:custGeom>
            <a:solidFill>
              <a:srgbClr val="001D3D"/>
            </a:solidFill>
            <a:ln w="9525" cap="flat">
              <a:noFill/>
              <a:prstDash val="solid"/>
              <a:miter/>
            </a:ln>
          </p:spPr>
          <p:txBody>
            <a:bodyPr rtlCol="0" anchor="ctr"/>
            <a:lstStyle/>
            <a:p>
              <a:endParaRPr lang="en-GB" sz="1263"/>
            </a:p>
          </p:txBody>
        </p:sp>
        <p:sp>
          <p:nvSpPr>
            <p:cNvPr id="54" name="Freihandform: Form 53">
              <a:extLst>
                <a:ext uri="{FF2B5EF4-FFF2-40B4-BE49-F238E27FC236}">
                  <a16:creationId xmlns:a16="http://schemas.microsoft.com/office/drawing/2014/main" id="{92D541BF-57F9-421F-A695-5BF475EB510C}"/>
                </a:ext>
              </a:extLst>
            </p:cNvPr>
            <p:cNvSpPr/>
            <p:nvPr/>
          </p:nvSpPr>
          <p:spPr>
            <a:xfrm>
              <a:off x="3683514" y="5268634"/>
              <a:ext cx="18964" cy="170238"/>
            </a:xfrm>
            <a:custGeom>
              <a:avLst/>
              <a:gdLst>
                <a:gd name="connsiteX0" fmla="*/ 18964 w 18964"/>
                <a:gd name="connsiteY0" fmla="*/ 0 h 170238"/>
                <a:gd name="connsiteX1" fmla="*/ 18964 w 18964"/>
                <a:gd name="connsiteY1" fmla="*/ 170239 h 170238"/>
                <a:gd name="connsiteX2" fmla="*/ 0 w 18964"/>
                <a:gd name="connsiteY2" fmla="*/ 170239 h 170238"/>
                <a:gd name="connsiteX3" fmla="*/ 0 w 18964"/>
                <a:gd name="connsiteY3" fmla="*/ 0 h 170238"/>
                <a:gd name="connsiteX4" fmla="*/ 18964 w 18964"/>
                <a:gd name="connsiteY4" fmla="*/ 0 h 17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64" h="170238">
                  <a:moveTo>
                    <a:pt x="18964" y="0"/>
                  </a:moveTo>
                  <a:lnTo>
                    <a:pt x="18964" y="170239"/>
                  </a:lnTo>
                  <a:lnTo>
                    <a:pt x="0" y="170239"/>
                  </a:lnTo>
                  <a:lnTo>
                    <a:pt x="0" y="0"/>
                  </a:lnTo>
                  <a:lnTo>
                    <a:pt x="18964" y="0"/>
                  </a:lnTo>
                  <a:close/>
                </a:path>
              </a:pathLst>
            </a:custGeom>
            <a:solidFill>
              <a:srgbClr val="001D3D"/>
            </a:solidFill>
            <a:ln w="9525" cap="flat">
              <a:noFill/>
              <a:prstDash val="solid"/>
              <a:miter/>
            </a:ln>
          </p:spPr>
          <p:txBody>
            <a:bodyPr rtlCol="0" anchor="ctr"/>
            <a:lstStyle/>
            <a:p>
              <a:endParaRPr lang="en-GB" sz="1263"/>
            </a:p>
          </p:txBody>
        </p:sp>
        <p:sp>
          <p:nvSpPr>
            <p:cNvPr id="55" name="Freihandform: Form 54">
              <a:extLst>
                <a:ext uri="{FF2B5EF4-FFF2-40B4-BE49-F238E27FC236}">
                  <a16:creationId xmlns:a16="http://schemas.microsoft.com/office/drawing/2014/main" id="{109C987D-0BB0-414C-9854-40E25BE6B8E8}"/>
                </a:ext>
              </a:extLst>
            </p:cNvPr>
            <p:cNvSpPr/>
            <p:nvPr/>
          </p:nvSpPr>
          <p:spPr>
            <a:xfrm>
              <a:off x="3747226" y="5261409"/>
              <a:ext cx="151723" cy="185148"/>
            </a:xfrm>
            <a:custGeom>
              <a:avLst/>
              <a:gdLst>
                <a:gd name="connsiteX0" fmla="*/ 0 w 151723"/>
                <a:gd name="connsiteY0" fmla="*/ 0 h 185148"/>
                <a:gd name="connsiteX1" fmla="*/ 132750 w 151723"/>
                <a:gd name="connsiteY1" fmla="*/ 139078 h 185148"/>
                <a:gd name="connsiteX2" fmla="*/ 132750 w 151723"/>
                <a:gd name="connsiteY2" fmla="*/ 7225 h 185148"/>
                <a:gd name="connsiteX3" fmla="*/ 151724 w 151723"/>
                <a:gd name="connsiteY3" fmla="*/ 7225 h 185148"/>
                <a:gd name="connsiteX4" fmla="*/ 151724 w 151723"/>
                <a:gd name="connsiteY4" fmla="*/ 185149 h 185148"/>
                <a:gd name="connsiteX5" fmla="*/ 18964 w 151723"/>
                <a:gd name="connsiteY5" fmla="*/ 46273 h 185148"/>
                <a:gd name="connsiteX6" fmla="*/ 18964 w 151723"/>
                <a:gd name="connsiteY6" fmla="*/ 177464 h 185148"/>
                <a:gd name="connsiteX7" fmla="*/ 0 w 151723"/>
                <a:gd name="connsiteY7" fmla="*/ 177464 h 185148"/>
                <a:gd name="connsiteX8" fmla="*/ 0 w 151723"/>
                <a:gd name="connsiteY8" fmla="*/ 0 h 185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723" h="185148">
                  <a:moveTo>
                    <a:pt x="0" y="0"/>
                  </a:moveTo>
                  <a:lnTo>
                    <a:pt x="132750" y="139078"/>
                  </a:lnTo>
                  <a:lnTo>
                    <a:pt x="132750" y="7225"/>
                  </a:lnTo>
                  <a:lnTo>
                    <a:pt x="151724" y="7225"/>
                  </a:lnTo>
                  <a:lnTo>
                    <a:pt x="151724" y="185149"/>
                  </a:lnTo>
                  <a:lnTo>
                    <a:pt x="18964" y="46273"/>
                  </a:lnTo>
                  <a:lnTo>
                    <a:pt x="18964" y="177464"/>
                  </a:lnTo>
                  <a:lnTo>
                    <a:pt x="0" y="177464"/>
                  </a:lnTo>
                  <a:lnTo>
                    <a:pt x="0" y="0"/>
                  </a:lnTo>
                  <a:close/>
                </a:path>
              </a:pathLst>
            </a:custGeom>
            <a:solidFill>
              <a:srgbClr val="001D3D"/>
            </a:solidFill>
            <a:ln w="9525" cap="flat">
              <a:noFill/>
              <a:prstDash val="solid"/>
              <a:miter/>
            </a:ln>
          </p:spPr>
          <p:txBody>
            <a:bodyPr rtlCol="0" anchor="ctr"/>
            <a:lstStyle/>
            <a:p>
              <a:endParaRPr lang="en-GB" sz="1263"/>
            </a:p>
          </p:txBody>
        </p:sp>
        <p:sp>
          <p:nvSpPr>
            <p:cNvPr id="56" name="Freihandform: Form 55">
              <a:extLst>
                <a:ext uri="{FF2B5EF4-FFF2-40B4-BE49-F238E27FC236}">
                  <a16:creationId xmlns:a16="http://schemas.microsoft.com/office/drawing/2014/main" id="{43D4859E-02BD-423C-887C-DFE186A24F38}"/>
                </a:ext>
              </a:extLst>
            </p:cNvPr>
            <p:cNvSpPr/>
            <p:nvPr/>
          </p:nvSpPr>
          <p:spPr>
            <a:xfrm>
              <a:off x="3933593" y="5265693"/>
              <a:ext cx="168211" cy="176122"/>
            </a:xfrm>
            <a:custGeom>
              <a:avLst/>
              <a:gdLst>
                <a:gd name="connsiteX0" fmla="*/ 146990 w 168211"/>
                <a:gd name="connsiteY0" fmla="*/ 49674 h 176122"/>
                <a:gd name="connsiteX1" fmla="*/ 88516 w 168211"/>
                <a:gd name="connsiteY1" fmla="*/ 17612 h 176122"/>
                <a:gd name="connsiteX2" fmla="*/ 18964 w 168211"/>
                <a:gd name="connsiteY2" fmla="*/ 88741 h 176122"/>
                <a:gd name="connsiteX3" fmla="*/ 87154 w 168211"/>
                <a:gd name="connsiteY3" fmla="*/ 158510 h 176122"/>
                <a:gd name="connsiteX4" fmla="*/ 147885 w 168211"/>
                <a:gd name="connsiteY4" fmla="*/ 105232 h 176122"/>
                <a:gd name="connsiteX5" fmla="*/ 97317 w 168211"/>
                <a:gd name="connsiteY5" fmla="*/ 105232 h 176122"/>
                <a:gd name="connsiteX6" fmla="*/ 97317 w 168211"/>
                <a:gd name="connsiteY6" fmla="*/ 87620 h 176122"/>
                <a:gd name="connsiteX7" fmla="*/ 168211 w 168211"/>
                <a:gd name="connsiteY7" fmla="*/ 87620 h 176122"/>
                <a:gd name="connsiteX8" fmla="*/ 168211 w 168211"/>
                <a:gd name="connsiteY8" fmla="*/ 97327 h 176122"/>
                <a:gd name="connsiteX9" fmla="*/ 146990 w 168211"/>
                <a:gd name="connsiteY9" fmla="*/ 151505 h 176122"/>
                <a:gd name="connsiteX10" fmla="*/ 87601 w 168211"/>
                <a:gd name="connsiteY10" fmla="*/ 176122 h 176122"/>
                <a:gd name="connsiteX11" fmla="*/ 0 w 168211"/>
                <a:gd name="connsiteY11" fmla="*/ 88502 h 176122"/>
                <a:gd name="connsiteX12" fmla="*/ 88735 w 168211"/>
                <a:gd name="connsiteY12" fmla="*/ 0 h 176122"/>
                <a:gd name="connsiteX13" fmla="*/ 160763 w 168211"/>
                <a:gd name="connsiteY13" fmla="*/ 36805 h 176122"/>
                <a:gd name="connsiteX14" fmla="*/ 146990 w 168211"/>
                <a:gd name="connsiteY14" fmla="*/ 49674 h 17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8211" h="176122">
                  <a:moveTo>
                    <a:pt x="146990" y="49674"/>
                  </a:moveTo>
                  <a:cubicBezTo>
                    <a:pt x="132540" y="29360"/>
                    <a:pt x="113576" y="17612"/>
                    <a:pt x="88516" y="17612"/>
                  </a:cubicBezTo>
                  <a:cubicBezTo>
                    <a:pt x="50806" y="17612"/>
                    <a:pt x="18964" y="49454"/>
                    <a:pt x="18964" y="88741"/>
                  </a:cubicBezTo>
                  <a:cubicBezTo>
                    <a:pt x="18964" y="129150"/>
                    <a:pt x="54874" y="158510"/>
                    <a:pt x="87154" y="158510"/>
                  </a:cubicBezTo>
                  <a:cubicBezTo>
                    <a:pt x="117862" y="158510"/>
                    <a:pt x="147885" y="135714"/>
                    <a:pt x="147885" y="105232"/>
                  </a:cubicBezTo>
                  <a:lnTo>
                    <a:pt x="97317" y="105232"/>
                  </a:lnTo>
                  <a:lnTo>
                    <a:pt x="97317" y="87620"/>
                  </a:lnTo>
                  <a:lnTo>
                    <a:pt x="168211" y="87620"/>
                  </a:lnTo>
                  <a:lnTo>
                    <a:pt x="168211" y="97327"/>
                  </a:lnTo>
                  <a:cubicBezTo>
                    <a:pt x="168211" y="116281"/>
                    <a:pt x="162801" y="135714"/>
                    <a:pt x="146990" y="151505"/>
                  </a:cubicBezTo>
                  <a:cubicBezTo>
                    <a:pt x="131635" y="166856"/>
                    <a:pt x="109957" y="176122"/>
                    <a:pt x="87601" y="176122"/>
                  </a:cubicBezTo>
                  <a:cubicBezTo>
                    <a:pt x="40424" y="176122"/>
                    <a:pt x="0" y="137295"/>
                    <a:pt x="0" y="88502"/>
                  </a:cubicBezTo>
                  <a:cubicBezTo>
                    <a:pt x="0" y="39067"/>
                    <a:pt x="40643" y="0"/>
                    <a:pt x="88735" y="0"/>
                  </a:cubicBezTo>
                  <a:cubicBezTo>
                    <a:pt x="118539" y="0"/>
                    <a:pt x="142475" y="13090"/>
                    <a:pt x="160763" y="36805"/>
                  </a:cubicBezTo>
                  <a:lnTo>
                    <a:pt x="146990" y="49674"/>
                  </a:lnTo>
                  <a:close/>
                </a:path>
              </a:pathLst>
            </a:custGeom>
            <a:solidFill>
              <a:srgbClr val="001D3D"/>
            </a:solidFill>
            <a:ln w="9525" cap="flat">
              <a:noFill/>
              <a:prstDash val="solid"/>
              <a:miter/>
            </a:ln>
          </p:spPr>
          <p:txBody>
            <a:bodyPr rtlCol="0" anchor="ctr"/>
            <a:lstStyle/>
            <a:p>
              <a:endParaRPr lang="en-GB" sz="1263"/>
            </a:p>
          </p:txBody>
        </p:sp>
        <p:sp>
          <p:nvSpPr>
            <p:cNvPr id="57" name="Freihandform: Form 56">
              <a:extLst>
                <a:ext uri="{FF2B5EF4-FFF2-40B4-BE49-F238E27FC236}">
                  <a16:creationId xmlns:a16="http://schemas.microsoft.com/office/drawing/2014/main" id="{69B38E9E-FD7B-4376-916C-D6ABEDC8B0F6}"/>
                </a:ext>
              </a:extLst>
            </p:cNvPr>
            <p:cNvSpPr/>
            <p:nvPr/>
          </p:nvSpPr>
          <p:spPr>
            <a:xfrm>
              <a:off x="4216876" y="5268634"/>
              <a:ext cx="18964" cy="170238"/>
            </a:xfrm>
            <a:custGeom>
              <a:avLst/>
              <a:gdLst>
                <a:gd name="connsiteX0" fmla="*/ 18964 w 18964"/>
                <a:gd name="connsiteY0" fmla="*/ 0 h 170238"/>
                <a:gd name="connsiteX1" fmla="*/ 18964 w 18964"/>
                <a:gd name="connsiteY1" fmla="*/ 170239 h 170238"/>
                <a:gd name="connsiteX2" fmla="*/ 0 w 18964"/>
                <a:gd name="connsiteY2" fmla="*/ 170239 h 170238"/>
                <a:gd name="connsiteX3" fmla="*/ 0 w 18964"/>
                <a:gd name="connsiteY3" fmla="*/ 0 h 170238"/>
                <a:gd name="connsiteX4" fmla="*/ 18964 w 18964"/>
                <a:gd name="connsiteY4" fmla="*/ 0 h 17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64" h="170238">
                  <a:moveTo>
                    <a:pt x="18964" y="0"/>
                  </a:moveTo>
                  <a:lnTo>
                    <a:pt x="18964" y="170239"/>
                  </a:lnTo>
                  <a:lnTo>
                    <a:pt x="0" y="170239"/>
                  </a:lnTo>
                  <a:lnTo>
                    <a:pt x="0" y="0"/>
                  </a:lnTo>
                  <a:lnTo>
                    <a:pt x="18964" y="0"/>
                  </a:lnTo>
                  <a:close/>
                </a:path>
              </a:pathLst>
            </a:custGeom>
            <a:solidFill>
              <a:srgbClr val="001D3D"/>
            </a:solidFill>
            <a:ln w="9525" cap="flat">
              <a:noFill/>
              <a:prstDash val="solid"/>
              <a:miter/>
            </a:ln>
          </p:spPr>
          <p:txBody>
            <a:bodyPr rtlCol="0" anchor="ctr"/>
            <a:lstStyle/>
            <a:p>
              <a:endParaRPr lang="en-GB" sz="1263"/>
            </a:p>
          </p:txBody>
        </p:sp>
        <p:sp>
          <p:nvSpPr>
            <p:cNvPr id="58" name="Freihandform: Form 57">
              <a:extLst>
                <a:ext uri="{FF2B5EF4-FFF2-40B4-BE49-F238E27FC236}">
                  <a16:creationId xmlns:a16="http://schemas.microsoft.com/office/drawing/2014/main" id="{44AC3176-5C97-4EA8-B3EF-85B7164816BD}"/>
                </a:ext>
              </a:extLst>
            </p:cNvPr>
            <p:cNvSpPr/>
            <p:nvPr/>
          </p:nvSpPr>
          <p:spPr>
            <a:xfrm>
              <a:off x="4279455" y="5268634"/>
              <a:ext cx="126653" cy="170238"/>
            </a:xfrm>
            <a:custGeom>
              <a:avLst/>
              <a:gdLst>
                <a:gd name="connsiteX0" fmla="*/ 35890 w 126653"/>
                <a:gd name="connsiteY0" fmla="*/ 0 h 170238"/>
                <a:gd name="connsiteX1" fmla="*/ 98670 w 126653"/>
                <a:gd name="connsiteY1" fmla="*/ 20774 h 170238"/>
                <a:gd name="connsiteX2" fmla="*/ 126654 w 126653"/>
                <a:gd name="connsiteY2" fmla="*/ 85800 h 170238"/>
                <a:gd name="connsiteX3" fmla="*/ 88278 w 126653"/>
                <a:gd name="connsiteY3" fmla="*/ 156929 h 170238"/>
                <a:gd name="connsiteX4" fmla="*/ 35671 w 126653"/>
                <a:gd name="connsiteY4" fmla="*/ 170239 h 170238"/>
                <a:gd name="connsiteX5" fmla="*/ 0 w 126653"/>
                <a:gd name="connsiteY5" fmla="*/ 170239 h 170238"/>
                <a:gd name="connsiteX6" fmla="*/ 0 w 126653"/>
                <a:gd name="connsiteY6" fmla="*/ 0 h 170238"/>
                <a:gd name="connsiteX7" fmla="*/ 35890 w 126653"/>
                <a:gd name="connsiteY7" fmla="*/ 0 h 170238"/>
                <a:gd name="connsiteX8" fmla="*/ 37024 w 126653"/>
                <a:gd name="connsiteY8" fmla="*/ 152627 h 170238"/>
                <a:gd name="connsiteX9" fmla="*/ 107690 w 126653"/>
                <a:gd name="connsiteY9" fmla="*/ 85120 h 170238"/>
                <a:gd name="connsiteX10" fmla="*/ 79924 w 126653"/>
                <a:gd name="connsiteY10" fmla="*/ 29580 h 170238"/>
                <a:gd name="connsiteX11" fmla="*/ 34995 w 126653"/>
                <a:gd name="connsiteY11" fmla="*/ 17612 h 170238"/>
                <a:gd name="connsiteX12" fmla="*/ 18964 w 126653"/>
                <a:gd name="connsiteY12" fmla="*/ 17612 h 170238"/>
                <a:gd name="connsiteX13" fmla="*/ 18964 w 126653"/>
                <a:gd name="connsiteY13" fmla="*/ 152627 h 170238"/>
                <a:gd name="connsiteX14" fmla="*/ 37024 w 126653"/>
                <a:gd name="connsiteY14" fmla="*/ 152627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6653" h="170238">
                  <a:moveTo>
                    <a:pt x="35890" y="0"/>
                  </a:moveTo>
                  <a:cubicBezTo>
                    <a:pt x="65246" y="0"/>
                    <a:pt x="84439" y="8346"/>
                    <a:pt x="98670" y="20774"/>
                  </a:cubicBezTo>
                  <a:cubicBezTo>
                    <a:pt x="118301" y="37706"/>
                    <a:pt x="126654" y="60962"/>
                    <a:pt x="126654" y="85800"/>
                  </a:cubicBezTo>
                  <a:cubicBezTo>
                    <a:pt x="126654" y="114920"/>
                    <a:pt x="112890" y="141118"/>
                    <a:pt x="88278" y="156929"/>
                  </a:cubicBezTo>
                  <a:cubicBezTo>
                    <a:pt x="74952" y="165496"/>
                    <a:pt x="59150" y="170239"/>
                    <a:pt x="35671" y="170239"/>
                  </a:cubicBezTo>
                  <a:lnTo>
                    <a:pt x="0" y="170239"/>
                  </a:lnTo>
                  <a:lnTo>
                    <a:pt x="0" y="0"/>
                  </a:lnTo>
                  <a:lnTo>
                    <a:pt x="35890" y="0"/>
                  </a:lnTo>
                  <a:close/>
                  <a:moveTo>
                    <a:pt x="37024" y="152627"/>
                  </a:moveTo>
                  <a:cubicBezTo>
                    <a:pt x="88049" y="152627"/>
                    <a:pt x="107690" y="114700"/>
                    <a:pt x="107690" y="85120"/>
                  </a:cubicBezTo>
                  <a:cubicBezTo>
                    <a:pt x="107690" y="62764"/>
                    <a:pt x="98203" y="42909"/>
                    <a:pt x="79924" y="29580"/>
                  </a:cubicBezTo>
                  <a:cubicBezTo>
                    <a:pt x="68409" y="21216"/>
                    <a:pt x="53740" y="17612"/>
                    <a:pt x="34995" y="17612"/>
                  </a:cubicBezTo>
                  <a:lnTo>
                    <a:pt x="18964" y="17612"/>
                  </a:lnTo>
                  <a:lnTo>
                    <a:pt x="18964" y="152627"/>
                  </a:lnTo>
                  <a:lnTo>
                    <a:pt x="37024" y="152627"/>
                  </a:lnTo>
                  <a:close/>
                </a:path>
              </a:pathLst>
            </a:custGeom>
            <a:solidFill>
              <a:srgbClr val="001D3D"/>
            </a:solidFill>
            <a:ln w="9525" cap="flat">
              <a:noFill/>
              <a:prstDash val="solid"/>
              <a:miter/>
            </a:ln>
          </p:spPr>
          <p:txBody>
            <a:bodyPr rtlCol="0" anchor="ctr"/>
            <a:lstStyle/>
            <a:p>
              <a:endParaRPr lang="en-GB" sz="1263"/>
            </a:p>
          </p:txBody>
        </p:sp>
        <p:sp>
          <p:nvSpPr>
            <p:cNvPr id="59" name="Freihandform: Form 58">
              <a:extLst>
                <a:ext uri="{FF2B5EF4-FFF2-40B4-BE49-F238E27FC236}">
                  <a16:creationId xmlns:a16="http://schemas.microsoft.com/office/drawing/2014/main" id="{79FBBE29-4500-4454-9B07-3AC2B657667A}"/>
                </a:ext>
              </a:extLst>
            </p:cNvPr>
            <p:cNvSpPr/>
            <p:nvPr/>
          </p:nvSpPr>
          <p:spPr>
            <a:xfrm>
              <a:off x="4441647" y="5268634"/>
              <a:ext cx="88287" cy="170238"/>
            </a:xfrm>
            <a:custGeom>
              <a:avLst/>
              <a:gdLst>
                <a:gd name="connsiteX0" fmla="*/ 88287 w 88287"/>
                <a:gd name="connsiteY0" fmla="*/ 0 h 170238"/>
                <a:gd name="connsiteX1" fmla="*/ 88287 w 88287"/>
                <a:gd name="connsiteY1" fmla="*/ 17612 h 170238"/>
                <a:gd name="connsiteX2" fmla="*/ 18964 w 88287"/>
                <a:gd name="connsiteY2" fmla="*/ 17612 h 170238"/>
                <a:gd name="connsiteX3" fmla="*/ 18964 w 88287"/>
                <a:gd name="connsiteY3" fmla="*/ 68188 h 170238"/>
                <a:gd name="connsiteX4" fmla="*/ 86258 w 88287"/>
                <a:gd name="connsiteY4" fmla="*/ 68188 h 170238"/>
                <a:gd name="connsiteX5" fmla="*/ 86258 w 88287"/>
                <a:gd name="connsiteY5" fmla="*/ 85800 h 170238"/>
                <a:gd name="connsiteX6" fmla="*/ 18964 w 88287"/>
                <a:gd name="connsiteY6" fmla="*/ 85800 h 170238"/>
                <a:gd name="connsiteX7" fmla="*/ 18964 w 88287"/>
                <a:gd name="connsiteY7" fmla="*/ 152627 h 170238"/>
                <a:gd name="connsiteX8" fmla="*/ 88287 w 88287"/>
                <a:gd name="connsiteY8" fmla="*/ 152627 h 170238"/>
                <a:gd name="connsiteX9" fmla="*/ 88287 w 88287"/>
                <a:gd name="connsiteY9" fmla="*/ 170239 h 170238"/>
                <a:gd name="connsiteX10" fmla="*/ 0 w 88287"/>
                <a:gd name="connsiteY10" fmla="*/ 170239 h 170238"/>
                <a:gd name="connsiteX11" fmla="*/ 0 w 88287"/>
                <a:gd name="connsiteY11" fmla="*/ 0 h 170238"/>
                <a:gd name="connsiteX12" fmla="*/ 88287 w 88287"/>
                <a:gd name="connsiteY12"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287" h="170238">
                  <a:moveTo>
                    <a:pt x="88287" y="0"/>
                  </a:moveTo>
                  <a:lnTo>
                    <a:pt x="88287" y="17612"/>
                  </a:lnTo>
                  <a:lnTo>
                    <a:pt x="18964" y="17612"/>
                  </a:lnTo>
                  <a:lnTo>
                    <a:pt x="18964" y="68188"/>
                  </a:lnTo>
                  <a:lnTo>
                    <a:pt x="86258" y="68188"/>
                  </a:lnTo>
                  <a:lnTo>
                    <a:pt x="86258" y="85800"/>
                  </a:lnTo>
                  <a:lnTo>
                    <a:pt x="18964" y="85800"/>
                  </a:lnTo>
                  <a:lnTo>
                    <a:pt x="18964" y="152627"/>
                  </a:lnTo>
                  <a:lnTo>
                    <a:pt x="88287" y="152627"/>
                  </a:lnTo>
                  <a:lnTo>
                    <a:pt x="88287" y="170239"/>
                  </a:lnTo>
                  <a:lnTo>
                    <a:pt x="0" y="170239"/>
                  </a:lnTo>
                  <a:lnTo>
                    <a:pt x="0" y="0"/>
                  </a:lnTo>
                  <a:lnTo>
                    <a:pt x="88287" y="0"/>
                  </a:lnTo>
                  <a:close/>
                </a:path>
              </a:pathLst>
            </a:custGeom>
            <a:solidFill>
              <a:srgbClr val="001D3D"/>
            </a:solidFill>
            <a:ln w="9525" cap="flat">
              <a:noFill/>
              <a:prstDash val="solid"/>
              <a:miter/>
            </a:ln>
          </p:spPr>
          <p:txBody>
            <a:bodyPr rtlCol="0" anchor="ctr"/>
            <a:lstStyle/>
            <a:p>
              <a:endParaRPr lang="en-GB" sz="1263"/>
            </a:p>
          </p:txBody>
        </p:sp>
        <p:sp>
          <p:nvSpPr>
            <p:cNvPr id="60" name="Freihandform: Form 59">
              <a:extLst>
                <a:ext uri="{FF2B5EF4-FFF2-40B4-BE49-F238E27FC236}">
                  <a16:creationId xmlns:a16="http://schemas.microsoft.com/office/drawing/2014/main" id="{E312A593-5DDB-446B-8C06-AF993490523F}"/>
                </a:ext>
              </a:extLst>
            </p:cNvPr>
            <p:cNvSpPr/>
            <p:nvPr/>
          </p:nvSpPr>
          <p:spPr>
            <a:xfrm>
              <a:off x="4555499" y="5260508"/>
              <a:ext cx="155133" cy="178364"/>
            </a:xfrm>
            <a:custGeom>
              <a:avLst/>
              <a:gdLst>
                <a:gd name="connsiteX0" fmla="*/ 78581 w 155133"/>
                <a:gd name="connsiteY0" fmla="*/ 0 h 178364"/>
                <a:gd name="connsiteX1" fmla="*/ 155134 w 155133"/>
                <a:gd name="connsiteY1" fmla="*/ 178365 h 178364"/>
                <a:gd name="connsiteX2" fmla="*/ 134140 w 155133"/>
                <a:gd name="connsiteY2" fmla="*/ 178365 h 178364"/>
                <a:gd name="connsiteX3" fmla="*/ 114024 w 155133"/>
                <a:gd name="connsiteY3" fmla="*/ 130051 h 178364"/>
                <a:gd name="connsiteX4" fmla="*/ 41329 w 155133"/>
                <a:gd name="connsiteY4" fmla="*/ 130051 h 178364"/>
                <a:gd name="connsiteX5" fmla="*/ 20783 w 155133"/>
                <a:gd name="connsiteY5" fmla="*/ 178365 h 178364"/>
                <a:gd name="connsiteX6" fmla="*/ 0 w 155133"/>
                <a:gd name="connsiteY6" fmla="*/ 178365 h 178364"/>
                <a:gd name="connsiteX7" fmla="*/ 78581 w 155133"/>
                <a:gd name="connsiteY7" fmla="*/ 0 h 178364"/>
                <a:gd name="connsiteX8" fmla="*/ 48996 w 155133"/>
                <a:gd name="connsiteY8" fmla="*/ 112438 h 178364"/>
                <a:gd name="connsiteX9" fmla="*/ 106575 w 155133"/>
                <a:gd name="connsiteY9" fmla="*/ 112438 h 178364"/>
                <a:gd name="connsiteX10" fmla="*/ 78133 w 155133"/>
                <a:gd name="connsiteY10" fmla="*/ 44251 h 178364"/>
                <a:gd name="connsiteX11" fmla="*/ 48996 w 155133"/>
                <a:gd name="connsiteY11" fmla="*/ 112438 h 17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5133" h="178364">
                  <a:moveTo>
                    <a:pt x="78581" y="0"/>
                  </a:moveTo>
                  <a:lnTo>
                    <a:pt x="155134" y="178365"/>
                  </a:lnTo>
                  <a:lnTo>
                    <a:pt x="134140" y="178365"/>
                  </a:lnTo>
                  <a:lnTo>
                    <a:pt x="114024" y="130051"/>
                  </a:lnTo>
                  <a:lnTo>
                    <a:pt x="41329" y="130051"/>
                  </a:lnTo>
                  <a:lnTo>
                    <a:pt x="20783" y="178365"/>
                  </a:lnTo>
                  <a:lnTo>
                    <a:pt x="0" y="178365"/>
                  </a:lnTo>
                  <a:lnTo>
                    <a:pt x="78581" y="0"/>
                  </a:lnTo>
                  <a:close/>
                  <a:moveTo>
                    <a:pt x="48996" y="112438"/>
                  </a:moveTo>
                  <a:lnTo>
                    <a:pt x="106575" y="112438"/>
                  </a:lnTo>
                  <a:lnTo>
                    <a:pt x="78133" y="44251"/>
                  </a:lnTo>
                  <a:lnTo>
                    <a:pt x="48996" y="112438"/>
                  </a:lnTo>
                  <a:close/>
                </a:path>
              </a:pathLst>
            </a:custGeom>
            <a:solidFill>
              <a:srgbClr val="001D3D"/>
            </a:solidFill>
            <a:ln w="9525" cap="flat">
              <a:noFill/>
              <a:prstDash val="solid"/>
              <a:miter/>
            </a:ln>
          </p:spPr>
          <p:txBody>
            <a:bodyPr rtlCol="0" anchor="ctr"/>
            <a:lstStyle/>
            <a:p>
              <a:endParaRPr lang="en-GB" sz="1263"/>
            </a:p>
          </p:txBody>
        </p:sp>
        <p:sp>
          <p:nvSpPr>
            <p:cNvPr id="61" name="Freihandform: Form 60">
              <a:extLst>
                <a:ext uri="{FF2B5EF4-FFF2-40B4-BE49-F238E27FC236}">
                  <a16:creationId xmlns:a16="http://schemas.microsoft.com/office/drawing/2014/main" id="{D0FF9FBC-94D4-4964-9212-F4DC4DFC6055}"/>
                </a:ext>
              </a:extLst>
            </p:cNvPr>
            <p:cNvSpPr/>
            <p:nvPr/>
          </p:nvSpPr>
          <p:spPr>
            <a:xfrm>
              <a:off x="4730140" y="5265693"/>
              <a:ext cx="106575" cy="176122"/>
            </a:xfrm>
            <a:custGeom>
              <a:avLst/>
              <a:gdLst>
                <a:gd name="connsiteX0" fmla="*/ 85354 w 106575"/>
                <a:gd name="connsiteY0" fmla="*/ 36144 h 176122"/>
                <a:gd name="connsiteX1" fmla="*/ 56217 w 106575"/>
                <a:gd name="connsiteY1" fmla="*/ 17612 h 176122"/>
                <a:gd name="connsiteX2" fmla="*/ 27775 w 106575"/>
                <a:gd name="connsiteY2" fmla="*/ 44031 h 176122"/>
                <a:gd name="connsiteX3" fmla="*/ 32061 w 106575"/>
                <a:gd name="connsiteY3" fmla="*/ 56219 h 176122"/>
                <a:gd name="connsiteX4" fmla="*/ 71123 w 106575"/>
                <a:gd name="connsiteY4" fmla="*/ 78133 h 176122"/>
                <a:gd name="connsiteX5" fmla="*/ 106575 w 106575"/>
                <a:gd name="connsiteY5" fmla="*/ 123506 h 176122"/>
                <a:gd name="connsiteX6" fmla="*/ 53054 w 106575"/>
                <a:gd name="connsiteY6" fmla="*/ 176123 h 176122"/>
                <a:gd name="connsiteX7" fmla="*/ 0 w 106575"/>
                <a:gd name="connsiteY7" fmla="*/ 132091 h 176122"/>
                <a:gd name="connsiteX8" fmla="*/ 18507 w 106575"/>
                <a:gd name="connsiteY8" fmla="*/ 126889 h 176122"/>
                <a:gd name="connsiteX9" fmla="*/ 52616 w 106575"/>
                <a:gd name="connsiteY9" fmla="*/ 158510 h 176122"/>
                <a:gd name="connsiteX10" fmla="*/ 87601 w 106575"/>
                <a:gd name="connsiteY10" fmla="*/ 125308 h 176122"/>
                <a:gd name="connsiteX11" fmla="*/ 47873 w 106575"/>
                <a:gd name="connsiteY11" fmla="*/ 87841 h 176122"/>
                <a:gd name="connsiteX12" fmla="*/ 8801 w 106575"/>
                <a:gd name="connsiteY12" fmla="*/ 43351 h 176122"/>
                <a:gd name="connsiteX13" fmla="*/ 56455 w 106575"/>
                <a:gd name="connsiteY13" fmla="*/ 0 h 176122"/>
                <a:gd name="connsiteX14" fmla="*/ 100470 w 106575"/>
                <a:gd name="connsiteY14" fmla="*/ 26418 h 176122"/>
                <a:gd name="connsiteX15" fmla="*/ 85354 w 106575"/>
                <a:gd name="connsiteY15" fmla="*/ 36144 h 17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6575" h="176122">
                  <a:moveTo>
                    <a:pt x="85354" y="36144"/>
                  </a:moveTo>
                  <a:cubicBezTo>
                    <a:pt x="77896" y="23036"/>
                    <a:pt x="69085" y="17612"/>
                    <a:pt x="56217" y="17612"/>
                  </a:cubicBezTo>
                  <a:cubicBezTo>
                    <a:pt x="40186" y="17612"/>
                    <a:pt x="27775" y="28679"/>
                    <a:pt x="27775" y="44031"/>
                  </a:cubicBezTo>
                  <a:cubicBezTo>
                    <a:pt x="27775" y="47193"/>
                    <a:pt x="28680" y="51936"/>
                    <a:pt x="32061" y="56219"/>
                  </a:cubicBezTo>
                  <a:cubicBezTo>
                    <a:pt x="39748" y="65706"/>
                    <a:pt x="56455" y="71349"/>
                    <a:pt x="71123" y="78133"/>
                  </a:cubicBezTo>
                  <a:cubicBezTo>
                    <a:pt x="89640" y="86701"/>
                    <a:pt x="106575" y="98209"/>
                    <a:pt x="106575" y="123506"/>
                  </a:cubicBezTo>
                  <a:cubicBezTo>
                    <a:pt x="106575" y="152627"/>
                    <a:pt x="83096" y="176123"/>
                    <a:pt x="53054" y="176123"/>
                  </a:cubicBezTo>
                  <a:cubicBezTo>
                    <a:pt x="26194" y="176123"/>
                    <a:pt x="5639" y="159172"/>
                    <a:pt x="0" y="132091"/>
                  </a:cubicBezTo>
                  <a:lnTo>
                    <a:pt x="18507" y="126889"/>
                  </a:lnTo>
                  <a:cubicBezTo>
                    <a:pt x="21450" y="145862"/>
                    <a:pt x="35443" y="158510"/>
                    <a:pt x="52616" y="158510"/>
                  </a:cubicBezTo>
                  <a:cubicBezTo>
                    <a:pt x="71571" y="158510"/>
                    <a:pt x="87601" y="143839"/>
                    <a:pt x="87601" y="125308"/>
                  </a:cubicBezTo>
                  <a:cubicBezTo>
                    <a:pt x="87601" y="105674"/>
                    <a:pt x="73390" y="98669"/>
                    <a:pt x="47873" y="87841"/>
                  </a:cubicBezTo>
                  <a:cubicBezTo>
                    <a:pt x="17612" y="75192"/>
                    <a:pt x="8801" y="61642"/>
                    <a:pt x="8801" y="43351"/>
                  </a:cubicBezTo>
                  <a:cubicBezTo>
                    <a:pt x="8801" y="17392"/>
                    <a:pt x="30699" y="0"/>
                    <a:pt x="56455" y="0"/>
                  </a:cubicBezTo>
                  <a:cubicBezTo>
                    <a:pt x="75629" y="0"/>
                    <a:pt x="91221" y="9486"/>
                    <a:pt x="100470" y="26418"/>
                  </a:cubicBezTo>
                  <a:lnTo>
                    <a:pt x="85354" y="36144"/>
                  </a:lnTo>
                  <a:close/>
                </a:path>
              </a:pathLst>
            </a:custGeom>
            <a:solidFill>
              <a:srgbClr val="001D3D"/>
            </a:solidFill>
            <a:ln w="9525" cap="flat">
              <a:noFill/>
              <a:prstDash val="solid"/>
              <a:miter/>
            </a:ln>
          </p:spPr>
          <p:txBody>
            <a:bodyPr rtlCol="0" anchor="ctr"/>
            <a:lstStyle/>
            <a:p>
              <a:endParaRPr lang="en-GB" sz="1263"/>
            </a:p>
          </p:txBody>
        </p:sp>
        <p:sp>
          <p:nvSpPr>
            <p:cNvPr id="62" name="Freihandform: Form 61">
              <a:extLst>
                <a:ext uri="{FF2B5EF4-FFF2-40B4-BE49-F238E27FC236}">
                  <a16:creationId xmlns:a16="http://schemas.microsoft.com/office/drawing/2014/main" id="{9F0B9BA8-97E1-4425-8BB7-DB513300E249}"/>
                </a:ext>
              </a:extLst>
            </p:cNvPr>
            <p:cNvSpPr/>
            <p:nvPr/>
          </p:nvSpPr>
          <p:spPr>
            <a:xfrm>
              <a:off x="4930527" y="5268634"/>
              <a:ext cx="101593" cy="170238"/>
            </a:xfrm>
            <a:custGeom>
              <a:avLst/>
              <a:gdLst>
                <a:gd name="connsiteX0" fmla="*/ 101594 w 101593"/>
                <a:gd name="connsiteY0" fmla="*/ 0 h 170238"/>
                <a:gd name="connsiteX1" fmla="*/ 101594 w 101593"/>
                <a:gd name="connsiteY1" fmla="*/ 17612 h 170238"/>
                <a:gd name="connsiteX2" fmla="*/ 60065 w 101593"/>
                <a:gd name="connsiteY2" fmla="*/ 17612 h 170238"/>
                <a:gd name="connsiteX3" fmla="*/ 60065 w 101593"/>
                <a:gd name="connsiteY3" fmla="*/ 170239 h 170238"/>
                <a:gd name="connsiteX4" fmla="*/ 41091 w 101593"/>
                <a:gd name="connsiteY4" fmla="*/ 170239 h 170238"/>
                <a:gd name="connsiteX5" fmla="*/ 41091 w 101593"/>
                <a:gd name="connsiteY5" fmla="*/ 17612 h 170238"/>
                <a:gd name="connsiteX6" fmla="*/ 0 w 101593"/>
                <a:gd name="connsiteY6" fmla="*/ 17612 h 170238"/>
                <a:gd name="connsiteX7" fmla="*/ 0 w 101593"/>
                <a:gd name="connsiteY7" fmla="*/ 0 h 170238"/>
                <a:gd name="connsiteX8" fmla="*/ 101594 w 101593"/>
                <a:gd name="connsiteY8"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93" h="170238">
                  <a:moveTo>
                    <a:pt x="101594" y="0"/>
                  </a:moveTo>
                  <a:lnTo>
                    <a:pt x="101594" y="17612"/>
                  </a:lnTo>
                  <a:lnTo>
                    <a:pt x="60065" y="17612"/>
                  </a:lnTo>
                  <a:lnTo>
                    <a:pt x="60065" y="170239"/>
                  </a:lnTo>
                  <a:lnTo>
                    <a:pt x="41091" y="170239"/>
                  </a:lnTo>
                  <a:lnTo>
                    <a:pt x="41091" y="17612"/>
                  </a:lnTo>
                  <a:lnTo>
                    <a:pt x="0" y="17612"/>
                  </a:lnTo>
                  <a:lnTo>
                    <a:pt x="0" y="0"/>
                  </a:lnTo>
                  <a:lnTo>
                    <a:pt x="101594" y="0"/>
                  </a:lnTo>
                  <a:close/>
                </a:path>
              </a:pathLst>
            </a:custGeom>
            <a:solidFill>
              <a:srgbClr val="001D3D"/>
            </a:solidFill>
            <a:ln w="9525" cap="flat">
              <a:noFill/>
              <a:prstDash val="solid"/>
              <a:miter/>
            </a:ln>
          </p:spPr>
          <p:txBody>
            <a:bodyPr rtlCol="0" anchor="ctr"/>
            <a:lstStyle/>
            <a:p>
              <a:endParaRPr lang="en-GB" sz="1263"/>
            </a:p>
          </p:txBody>
        </p:sp>
        <p:sp>
          <p:nvSpPr>
            <p:cNvPr id="63" name="Freihandform: Form 62">
              <a:extLst>
                <a:ext uri="{FF2B5EF4-FFF2-40B4-BE49-F238E27FC236}">
                  <a16:creationId xmlns:a16="http://schemas.microsoft.com/office/drawing/2014/main" id="{E9A201E3-3FE7-48ED-A587-1DCE1B2B414F}"/>
                </a:ext>
              </a:extLst>
            </p:cNvPr>
            <p:cNvSpPr/>
            <p:nvPr/>
          </p:nvSpPr>
          <p:spPr>
            <a:xfrm>
              <a:off x="5045284" y="5265693"/>
              <a:ext cx="177460" cy="176122"/>
            </a:xfrm>
            <a:custGeom>
              <a:avLst/>
              <a:gdLst>
                <a:gd name="connsiteX0" fmla="*/ 88716 w 177460"/>
                <a:gd name="connsiteY0" fmla="*/ 176123 h 176122"/>
                <a:gd name="connsiteX1" fmla="*/ 0 w 177460"/>
                <a:gd name="connsiteY1" fmla="*/ 88282 h 176122"/>
                <a:gd name="connsiteX2" fmla="*/ 88716 w 177460"/>
                <a:gd name="connsiteY2" fmla="*/ 0 h 176122"/>
                <a:gd name="connsiteX3" fmla="*/ 177460 w 177460"/>
                <a:gd name="connsiteY3" fmla="*/ 88282 h 176122"/>
                <a:gd name="connsiteX4" fmla="*/ 88716 w 177460"/>
                <a:gd name="connsiteY4" fmla="*/ 176123 h 176122"/>
                <a:gd name="connsiteX5" fmla="*/ 158487 w 177460"/>
                <a:gd name="connsiteY5" fmla="*/ 88061 h 176122"/>
                <a:gd name="connsiteX6" fmla="*/ 88497 w 177460"/>
                <a:gd name="connsiteY6" fmla="*/ 17612 h 176122"/>
                <a:gd name="connsiteX7" fmla="*/ 18955 w 177460"/>
                <a:gd name="connsiteY7" fmla="*/ 88061 h 176122"/>
                <a:gd name="connsiteX8" fmla="*/ 88716 w 177460"/>
                <a:gd name="connsiteY8" fmla="*/ 158510 h 176122"/>
                <a:gd name="connsiteX9" fmla="*/ 158487 w 177460"/>
                <a:gd name="connsiteY9" fmla="*/ 88061 h 17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460" h="176122">
                  <a:moveTo>
                    <a:pt x="88716" y="176123"/>
                  </a:moveTo>
                  <a:cubicBezTo>
                    <a:pt x="39729" y="176123"/>
                    <a:pt x="0" y="136376"/>
                    <a:pt x="0" y="88282"/>
                  </a:cubicBezTo>
                  <a:cubicBezTo>
                    <a:pt x="0" y="40188"/>
                    <a:pt x="39510" y="0"/>
                    <a:pt x="88716" y="0"/>
                  </a:cubicBezTo>
                  <a:cubicBezTo>
                    <a:pt x="137951" y="0"/>
                    <a:pt x="177460" y="40188"/>
                    <a:pt x="177460" y="88282"/>
                  </a:cubicBezTo>
                  <a:cubicBezTo>
                    <a:pt x="177460" y="135934"/>
                    <a:pt x="138617" y="176123"/>
                    <a:pt x="88716" y="176123"/>
                  </a:cubicBezTo>
                  <a:close/>
                  <a:moveTo>
                    <a:pt x="158487" y="88061"/>
                  </a:moveTo>
                  <a:cubicBezTo>
                    <a:pt x="158487" y="50116"/>
                    <a:pt x="128464" y="17612"/>
                    <a:pt x="88497" y="17612"/>
                  </a:cubicBezTo>
                  <a:cubicBezTo>
                    <a:pt x="49892" y="17612"/>
                    <a:pt x="18955" y="49674"/>
                    <a:pt x="18955" y="88061"/>
                  </a:cubicBezTo>
                  <a:cubicBezTo>
                    <a:pt x="18955" y="126448"/>
                    <a:pt x="50568" y="158510"/>
                    <a:pt x="88716" y="158510"/>
                  </a:cubicBezTo>
                  <a:cubicBezTo>
                    <a:pt x="127330" y="158510"/>
                    <a:pt x="158487" y="126227"/>
                    <a:pt x="158487" y="88061"/>
                  </a:cubicBezTo>
                  <a:close/>
                </a:path>
              </a:pathLst>
            </a:custGeom>
            <a:solidFill>
              <a:srgbClr val="001D3D"/>
            </a:solidFill>
            <a:ln w="9525" cap="flat">
              <a:noFill/>
              <a:prstDash val="solid"/>
              <a:miter/>
            </a:ln>
          </p:spPr>
          <p:txBody>
            <a:bodyPr rtlCol="0" anchor="ctr"/>
            <a:lstStyle/>
            <a:p>
              <a:endParaRPr lang="en-GB" sz="1263"/>
            </a:p>
          </p:txBody>
        </p:sp>
        <p:sp>
          <p:nvSpPr>
            <p:cNvPr id="64" name="Freihandform: Form 63">
              <a:extLst>
                <a:ext uri="{FF2B5EF4-FFF2-40B4-BE49-F238E27FC236}">
                  <a16:creationId xmlns:a16="http://schemas.microsoft.com/office/drawing/2014/main" id="{F1F9C236-98A3-4EFB-A0C6-E67534FA699D}"/>
                </a:ext>
              </a:extLst>
            </p:cNvPr>
            <p:cNvSpPr/>
            <p:nvPr/>
          </p:nvSpPr>
          <p:spPr>
            <a:xfrm>
              <a:off x="5336234" y="5268634"/>
              <a:ext cx="65922" cy="170238"/>
            </a:xfrm>
            <a:custGeom>
              <a:avLst/>
              <a:gdLst>
                <a:gd name="connsiteX0" fmla="*/ 18974 w 65922"/>
                <a:gd name="connsiteY0" fmla="*/ 0 h 170238"/>
                <a:gd name="connsiteX1" fmla="*/ 18974 w 65922"/>
                <a:gd name="connsiteY1" fmla="*/ 152627 h 170238"/>
                <a:gd name="connsiteX2" fmla="*/ 65923 w 65922"/>
                <a:gd name="connsiteY2" fmla="*/ 152627 h 170238"/>
                <a:gd name="connsiteX3" fmla="*/ 65923 w 65922"/>
                <a:gd name="connsiteY3" fmla="*/ 170239 h 170238"/>
                <a:gd name="connsiteX4" fmla="*/ 0 w 65922"/>
                <a:gd name="connsiteY4" fmla="*/ 170239 h 170238"/>
                <a:gd name="connsiteX5" fmla="*/ 0 w 65922"/>
                <a:gd name="connsiteY5" fmla="*/ 0 h 170238"/>
                <a:gd name="connsiteX6" fmla="*/ 18974 w 65922"/>
                <a:gd name="connsiteY6"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922" h="170238">
                  <a:moveTo>
                    <a:pt x="18974" y="0"/>
                  </a:moveTo>
                  <a:lnTo>
                    <a:pt x="18974" y="152627"/>
                  </a:lnTo>
                  <a:lnTo>
                    <a:pt x="65923" y="152627"/>
                  </a:lnTo>
                  <a:lnTo>
                    <a:pt x="65923" y="170239"/>
                  </a:lnTo>
                  <a:lnTo>
                    <a:pt x="0" y="170239"/>
                  </a:lnTo>
                  <a:lnTo>
                    <a:pt x="0" y="0"/>
                  </a:lnTo>
                  <a:lnTo>
                    <a:pt x="18974" y="0"/>
                  </a:lnTo>
                  <a:close/>
                </a:path>
              </a:pathLst>
            </a:custGeom>
            <a:solidFill>
              <a:srgbClr val="001D3D"/>
            </a:solidFill>
            <a:ln w="9525" cap="flat">
              <a:noFill/>
              <a:prstDash val="solid"/>
              <a:miter/>
            </a:ln>
          </p:spPr>
          <p:txBody>
            <a:bodyPr rtlCol="0" anchor="ctr"/>
            <a:lstStyle/>
            <a:p>
              <a:endParaRPr lang="en-GB" sz="1263"/>
            </a:p>
          </p:txBody>
        </p:sp>
        <p:sp>
          <p:nvSpPr>
            <p:cNvPr id="65" name="Freihandform: Form 64">
              <a:extLst>
                <a:ext uri="{FF2B5EF4-FFF2-40B4-BE49-F238E27FC236}">
                  <a16:creationId xmlns:a16="http://schemas.microsoft.com/office/drawing/2014/main" id="{EAA2570F-36F8-481E-888D-15B23541232B}"/>
                </a:ext>
              </a:extLst>
            </p:cNvPr>
            <p:cNvSpPr/>
            <p:nvPr/>
          </p:nvSpPr>
          <p:spPr>
            <a:xfrm>
              <a:off x="5430456" y="5268634"/>
              <a:ext cx="18964" cy="170238"/>
            </a:xfrm>
            <a:custGeom>
              <a:avLst/>
              <a:gdLst>
                <a:gd name="connsiteX0" fmla="*/ 18964 w 18964"/>
                <a:gd name="connsiteY0" fmla="*/ 0 h 170238"/>
                <a:gd name="connsiteX1" fmla="*/ 18964 w 18964"/>
                <a:gd name="connsiteY1" fmla="*/ 170239 h 170238"/>
                <a:gd name="connsiteX2" fmla="*/ 0 w 18964"/>
                <a:gd name="connsiteY2" fmla="*/ 170239 h 170238"/>
                <a:gd name="connsiteX3" fmla="*/ 0 w 18964"/>
                <a:gd name="connsiteY3" fmla="*/ 0 h 170238"/>
                <a:gd name="connsiteX4" fmla="*/ 18964 w 18964"/>
                <a:gd name="connsiteY4" fmla="*/ 0 h 17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64" h="170238">
                  <a:moveTo>
                    <a:pt x="18964" y="0"/>
                  </a:moveTo>
                  <a:lnTo>
                    <a:pt x="18964" y="170239"/>
                  </a:lnTo>
                  <a:lnTo>
                    <a:pt x="0" y="170239"/>
                  </a:lnTo>
                  <a:lnTo>
                    <a:pt x="0" y="0"/>
                  </a:lnTo>
                  <a:lnTo>
                    <a:pt x="18964" y="0"/>
                  </a:lnTo>
                  <a:close/>
                </a:path>
              </a:pathLst>
            </a:custGeom>
            <a:solidFill>
              <a:srgbClr val="001D3D"/>
            </a:solidFill>
            <a:ln w="9525" cap="flat">
              <a:noFill/>
              <a:prstDash val="solid"/>
              <a:miter/>
            </a:ln>
          </p:spPr>
          <p:txBody>
            <a:bodyPr rtlCol="0" anchor="ctr"/>
            <a:lstStyle/>
            <a:p>
              <a:endParaRPr lang="en-GB" sz="1263"/>
            </a:p>
          </p:txBody>
        </p:sp>
        <p:sp>
          <p:nvSpPr>
            <p:cNvPr id="66" name="Freihandform: Form 65">
              <a:extLst>
                <a:ext uri="{FF2B5EF4-FFF2-40B4-BE49-F238E27FC236}">
                  <a16:creationId xmlns:a16="http://schemas.microsoft.com/office/drawing/2014/main" id="{31279F27-7698-44B0-8984-B7A617A6B6E0}"/>
                </a:ext>
              </a:extLst>
            </p:cNvPr>
            <p:cNvSpPr/>
            <p:nvPr/>
          </p:nvSpPr>
          <p:spPr>
            <a:xfrm>
              <a:off x="5493016" y="5268634"/>
              <a:ext cx="77447" cy="170238"/>
            </a:xfrm>
            <a:custGeom>
              <a:avLst/>
              <a:gdLst>
                <a:gd name="connsiteX0" fmla="*/ 77448 w 77447"/>
                <a:gd name="connsiteY0" fmla="*/ 0 h 170238"/>
                <a:gd name="connsiteX1" fmla="*/ 77448 w 77447"/>
                <a:gd name="connsiteY1" fmla="*/ 17612 h 170238"/>
                <a:gd name="connsiteX2" fmla="*/ 18974 w 77447"/>
                <a:gd name="connsiteY2" fmla="*/ 17612 h 170238"/>
                <a:gd name="connsiteX3" fmla="*/ 18974 w 77447"/>
                <a:gd name="connsiteY3" fmla="*/ 68188 h 170238"/>
                <a:gd name="connsiteX4" fmla="*/ 75647 w 77447"/>
                <a:gd name="connsiteY4" fmla="*/ 68188 h 170238"/>
                <a:gd name="connsiteX5" fmla="*/ 75647 w 77447"/>
                <a:gd name="connsiteY5" fmla="*/ 85800 h 170238"/>
                <a:gd name="connsiteX6" fmla="*/ 18974 w 77447"/>
                <a:gd name="connsiteY6" fmla="*/ 85800 h 170238"/>
                <a:gd name="connsiteX7" fmla="*/ 18974 w 77447"/>
                <a:gd name="connsiteY7" fmla="*/ 170239 h 170238"/>
                <a:gd name="connsiteX8" fmla="*/ 0 w 77447"/>
                <a:gd name="connsiteY8" fmla="*/ 170239 h 170238"/>
                <a:gd name="connsiteX9" fmla="*/ 0 w 77447"/>
                <a:gd name="connsiteY9" fmla="*/ 0 h 170238"/>
                <a:gd name="connsiteX10" fmla="*/ 77448 w 77447"/>
                <a:gd name="connsiteY10"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447" h="170238">
                  <a:moveTo>
                    <a:pt x="77448" y="0"/>
                  </a:moveTo>
                  <a:lnTo>
                    <a:pt x="77448" y="17612"/>
                  </a:lnTo>
                  <a:lnTo>
                    <a:pt x="18974" y="17612"/>
                  </a:lnTo>
                  <a:lnTo>
                    <a:pt x="18974" y="68188"/>
                  </a:lnTo>
                  <a:lnTo>
                    <a:pt x="75647" y="68188"/>
                  </a:lnTo>
                  <a:lnTo>
                    <a:pt x="75647" y="85800"/>
                  </a:lnTo>
                  <a:lnTo>
                    <a:pt x="18974" y="85800"/>
                  </a:lnTo>
                  <a:lnTo>
                    <a:pt x="18974" y="170239"/>
                  </a:lnTo>
                  <a:lnTo>
                    <a:pt x="0" y="170239"/>
                  </a:lnTo>
                  <a:lnTo>
                    <a:pt x="0" y="0"/>
                  </a:lnTo>
                  <a:lnTo>
                    <a:pt x="77448" y="0"/>
                  </a:lnTo>
                  <a:close/>
                </a:path>
              </a:pathLst>
            </a:custGeom>
            <a:solidFill>
              <a:srgbClr val="001D3D"/>
            </a:solidFill>
            <a:ln w="9525" cap="flat">
              <a:noFill/>
              <a:prstDash val="solid"/>
              <a:miter/>
            </a:ln>
          </p:spPr>
          <p:txBody>
            <a:bodyPr rtlCol="0" anchor="ctr"/>
            <a:lstStyle/>
            <a:p>
              <a:endParaRPr lang="en-GB" sz="1263"/>
            </a:p>
          </p:txBody>
        </p:sp>
        <p:sp>
          <p:nvSpPr>
            <p:cNvPr id="67" name="Freihandform: Form 66">
              <a:extLst>
                <a:ext uri="{FF2B5EF4-FFF2-40B4-BE49-F238E27FC236}">
                  <a16:creationId xmlns:a16="http://schemas.microsoft.com/office/drawing/2014/main" id="{58CC5DDF-ECD0-49DC-9554-D2791869911F}"/>
                </a:ext>
              </a:extLst>
            </p:cNvPr>
            <p:cNvSpPr/>
            <p:nvPr/>
          </p:nvSpPr>
          <p:spPr>
            <a:xfrm>
              <a:off x="5610050" y="5268634"/>
              <a:ext cx="88277" cy="170238"/>
            </a:xfrm>
            <a:custGeom>
              <a:avLst/>
              <a:gdLst>
                <a:gd name="connsiteX0" fmla="*/ 88278 w 88277"/>
                <a:gd name="connsiteY0" fmla="*/ 0 h 170238"/>
                <a:gd name="connsiteX1" fmla="*/ 88278 w 88277"/>
                <a:gd name="connsiteY1" fmla="*/ 17612 h 170238"/>
                <a:gd name="connsiteX2" fmla="*/ 18974 w 88277"/>
                <a:gd name="connsiteY2" fmla="*/ 17612 h 170238"/>
                <a:gd name="connsiteX3" fmla="*/ 18974 w 88277"/>
                <a:gd name="connsiteY3" fmla="*/ 68188 h 170238"/>
                <a:gd name="connsiteX4" fmla="*/ 86258 w 88277"/>
                <a:gd name="connsiteY4" fmla="*/ 68188 h 170238"/>
                <a:gd name="connsiteX5" fmla="*/ 86258 w 88277"/>
                <a:gd name="connsiteY5" fmla="*/ 85800 h 170238"/>
                <a:gd name="connsiteX6" fmla="*/ 18974 w 88277"/>
                <a:gd name="connsiteY6" fmla="*/ 85800 h 170238"/>
                <a:gd name="connsiteX7" fmla="*/ 18974 w 88277"/>
                <a:gd name="connsiteY7" fmla="*/ 152627 h 170238"/>
                <a:gd name="connsiteX8" fmla="*/ 88278 w 88277"/>
                <a:gd name="connsiteY8" fmla="*/ 152627 h 170238"/>
                <a:gd name="connsiteX9" fmla="*/ 88278 w 88277"/>
                <a:gd name="connsiteY9" fmla="*/ 170239 h 170238"/>
                <a:gd name="connsiteX10" fmla="*/ 0 w 88277"/>
                <a:gd name="connsiteY10" fmla="*/ 170239 h 170238"/>
                <a:gd name="connsiteX11" fmla="*/ 0 w 88277"/>
                <a:gd name="connsiteY11" fmla="*/ 0 h 170238"/>
                <a:gd name="connsiteX12" fmla="*/ 88278 w 88277"/>
                <a:gd name="connsiteY12" fmla="*/ 0 h 170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277" h="170238">
                  <a:moveTo>
                    <a:pt x="88278" y="0"/>
                  </a:moveTo>
                  <a:lnTo>
                    <a:pt x="88278" y="17612"/>
                  </a:lnTo>
                  <a:lnTo>
                    <a:pt x="18974" y="17612"/>
                  </a:lnTo>
                  <a:lnTo>
                    <a:pt x="18974" y="68188"/>
                  </a:lnTo>
                  <a:lnTo>
                    <a:pt x="86258" y="68188"/>
                  </a:lnTo>
                  <a:lnTo>
                    <a:pt x="86258" y="85800"/>
                  </a:lnTo>
                  <a:lnTo>
                    <a:pt x="18974" y="85800"/>
                  </a:lnTo>
                  <a:lnTo>
                    <a:pt x="18974" y="152627"/>
                  </a:lnTo>
                  <a:lnTo>
                    <a:pt x="88278" y="152627"/>
                  </a:lnTo>
                  <a:lnTo>
                    <a:pt x="88278" y="170239"/>
                  </a:lnTo>
                  <a:lnTo>
                    <a:pt x="0" y="170239"/>
                  </a:lnTo>
                  <a:lnTo>
                    <a:pt x="0" y="0"/>
                  </a:lnTo>
                  <a:lnTo>
                    <a:pt x="88278" y="0"/>
                  </a:lnTo>
                  <a:close/>
                </a:path>
              </a:pathLst>
            </a:custGeom>
            <a:solidFill>
              <a:srgbClr val="001D3D"/>
            </a:solidFill>
            <a:ln w="9525" cap="flat">
              <a:noFill/>
              <a:prstDash val="solid"/>
              <a:miter/>
            </a:ln>
          </p:spPr>
          <p:txBody>
            <a:bodyPr rtlCol="0" anchor="ctr"/>
            <a:lstStyle/>
            <a:p>
              <a:endParaRPr lang="en-GB" sz="1263"/>
            </a:p>
          </p:txBody>
        </p:sp>
        <p:sp>
          <p:nvSpPr>
            <p:cNvPr id="68" name="Freihandform: Form 67">
              <a:extLst>
                <a:ext uri="{FF2B5EF4-FFF2-40B4-BE49-F238E27FC236}">
                  <a16:creationId xmlns:a16="http://schemas.microsoft.com/office/drawing/2014/main" id="{6D8AE1E4-6F06-43FE-A04B-C71945C9FE6E}"/>
                </a:ext>
              </a:extLst>
            </p:cNvPr>
            <p:cNvSpPr/>
            <p:nvPr/>
          </p:nvSpPr>
          <p:spPr>
            <a:xfrm>
              <a:off x="5720816" y="5415558"/>
              <a:ext cx="25774" cy="24122"/>
            </a:xfrm>
            <a:custGeom>
              <a:avLst/>
              <a:gdLst>
                <a:gd name="connsiteX0" fmla="*/ 12887 w 25774"/>
                <a:gd name="connsiteY0" fmla="*/ 24122 h 24122"/>
                <a:gd name="connsiteX1" fmla="*/ 0 w 25774"/>
                <a:gd name="connsiteY1" fmla="*/ 12061 h 24122"/>
                <a:gd name="connsiteX2" fmla="*/ 12887 w 25774"/>
                <a:gd name="connsiteY2" fmla="*/ 0 h 24122"/>
                <a:gd name="connsiteX3" fmla="*/ 25775 w 25774"/>
                <a:gd name="connsiteY3" fmla="*/ 12061 h 24122"/>
                <a:gd name="connsiteX4" fmla="*/ 12887 w 25774"/>
                <a:gd name="connsiteY4" fmla="*/ 24122 h 241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74" h="24122">
                  <a:moveTo>
                    <a:pt x="12887" y="24122"/>
                  </a:moveTo>
                  <a:cubicBezTo>
                    <a:pt x="5820" y="24122"/>
                    <a:pt x="0" y="18677"/>
                    <a:pt x="0" y="12061"/>
                  </a:cubicBezTo>
                  <a:cubicBezTo>
                    <a:pt x="0" y="5445"/>
                    <a:pt x="5820" y="0"/>
                    <a:pt x="12887" y="0"/>
                  </a:cubicBezTo>
                  <a:cubicBezTo>
                    <a:pt x="19955" y="0"/>
                    <a:pt x="25775" y="5445"/>
                    <a:pt x="25775" y="12061"/>
                  </a:cubicBezTo>
                  <a:cubicBezTo>
                    <a:pt x="25775" y="18677"/>
                    <a:pt x="19955" y="24122"/>
                    <a:pt x="12887" y="24122"/>
                  </a:cubicBezTo>
                  <a:close/>
                </a:path>
              </a:pathLst>
            </a:custGeom>
            <a:solidFill>
              <a:srgbClr val="001D3D"/>
            </a:solidFill>
            <a:ln w="9525" cap="flat">
              <a:noFill/>
              <a:prstDash val="solid"/>
              <a:miter/>
            </a:ln>
          </p:spPr>
          <p:txBody>
            <a:bodyPr rtlCol="0" anchor="ctr"/>
            <a:lstStyle/>
            <a:p>
              <a:endParaRPr lang="en-GB" sz="1263"/>
            </a:p>
          </p:txBody>
        </p:sp>
        <p:sp>
          <p:nvSpPr>
            <p:cNvPr id="69" name="Freihandform: Form 68">
              <a:extLst>
                <a:ext uri="{FF2B5EF4-FFF2-40B4-BE49-F238E27FC236}">
                  <a16:creationId xmlns:a16="http://schemas.microsoft.com/office/drawing/2014/main" id="{CDF82500-06D3-40D4-97E4-5D7731F8E0DA}"/>
                </a:ext>
              </a:extLst>
            </p:cNvPr>
            <p:cNvSpPr/>
            <p:nvPr/>
          </p:nvSpPr>
          <p:spPr>
            <a:xfrm>
              <a:off x="5728703" y="5210969"/>
              <a:ext cx="57664" cy="57665"/>
            </a:xfrm>
            <a:custGeom>
              <a:avLst/>
              <a:gdLst>
                <a:gd name="connsiteX0" fmla="*/ 28765 w 57664"/>
                <a:gd name="connsiteY0" fmla="*/ 57666 h 57665"/>
                <a:gd name="connsiteX1" fmla="*/ 0 w 57664"/>
                <a:gd name="connsiteY1" fmla="*/ 28903 h 57665"/>
                <a:gd name="connsiteX2" fmla="*/ 28765 w 57664"/>
                <a:gd name="connsiteY2" fmla="*/ 0 h 57665"/>
                <a:gd name="connsiteX3" fmla="*/ 57664 w 57664"/>
                <a:gd name="connsiteY3" fmla="*/ 28903 h 57665"/>
                <a:gd name="connsiteX4" fmla="*/ 28765 w 57664"/>
                <a:gd name="connsiteY4" fmla="*/ 57666 h 57665"/>
                <a:gd name="connsiteX5" fmla="*/ 28765 w 57664"/>
                <a:gd name="connsiteY5" fmla="*/ 6162 h 57665"/>
                <a:gd name="connsiteX6" fmla="*/ 6439 w 57664"/>
                <a:gd name="connsiteY6" fmla="*/ 28624 h 57665"/>
                <a:gd name="connsiteX7" fmla="*/ 28765 w 57664"/>
                <a:gd name="connsiteY7" fmla="*/ 51498 h 57665"/>
                <a:gd name="connsiteX8" fmla="*/ 51092 w 57664"/>
                <a:gd name="connsiteY8" fmla="*/ 29036 h 57665"/>
                <a:gd name="connsiteX9" fmla="*/ 28765 w 57664"/>
                <a:gd name="connsiteY9" fmla="*/ 6162 h 57665"/>
                <a:gd name="connsiteX10" fmla="*/ 34109 w 57664"/>
                <a:gd name="connsiteY10" fmla="*/ 44517 h 57665"/>
                <a:gd name="connsiteX11" fmla="*/ 25346 w 57664"/>
                <a:gd name="connsiteY11" fmla="*/ 30542 h 57665"/>
                <a:gd name="connsiteX12" fmla="*/ 24927 w 57664"/>
                <a:gd name="connsiteY12" fmla="*/ 30542 h 57665"/>
                <a:gd name="connsiteX13" fmla="*/ 24927 w 57664"/>
                <a:gd name="connsiteY13" fmla="*/ 44517 h 57665"/>
                <a:gd name="connsiteX14" fmla="*/ 19460 w 57664"/>
                <a:gd name="connsiteY14" fmla="*/ 44517 h 57665"/>
                <a:gd name="connsiteX15" fmla="*/ 19460 w 57664"/>
                <a:gd name="connsiteY15" fmla="*/ 12737 h 57665"/>
                <a:gd name="connsiteX16" fmla="*/ 29032 w 57664"/>
                <a:gd name="connsiteY16" fmla="*/ 12737 h 57665"/>
                <a:gd name="connsiteX17" fmla="*/ 39586 w 57664"/>
                <a:gd name="connsiteY17" fmla="*/ 20817 h 57665"/>
                <a:gd name="connsiteX18" fmla="*/ 31232 w 57664"/>
                <a:gd name="connsiteY18" fmla="*/ 29996 h 57665"/>
                <a:gd name="connsiteX19" fmla="*/ 34376 w 57664"/>
                <a:gd name="connsiteY19" fmla="*/ 34379 h 57665"/>
                <a:gd name="connsiteX20" fmla="*/ 40957 w 57664"/>
                <a:gd name="connsiteY20" fmla="*/ 44517 h 57665"/>
                <a:gd name="connsiteX21" fmla="*/ 34109 w 57664"/>
                <a:gd name="connsiteY21" fmla="*/ 44517 h 57665"/>
                <a:gd name="connsiteX22" fmla="*/ 28489 w 57664"/>
                <a:gd name="connsiteY22" fmla="*/ 17120 h 57665"/>
                <a:gd name="connsiteX23" fmla="*/ 24927 w 57664"/>
                <a:gd name="connsiteY23" fmla="*/ 17120 h 57665"/>
                <a:gd name="connsiteX24" fmla="*/ 24927 w 57664"/>
                <a:gd name="connsiteY24" fmla="*/ 26845 h 57665"/>
                <a:gd name="connsiteX25" fmla="*/ 27118 w 57664"/>
                <a:gd name="connsiteY25" fmla="*/ 26845 h 57665"/>
                <a:gd name="connsiteX26" fmla="*/ 33833 w 57664"/>
                <a:gd name="connsiteY26" fmla="*/ 21503 h 57665"/>
                <a:gd name="connsiteX27" fmla="*/ 28489 w 57664"/>
                <a:gd name="connsiteY27" fmla="*/ 17120 h 57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64" h="57665">
                  <a:moveTo>
                    <a:pt x="28765" y="57666"/>
                  </a:moveTo>
                  <a:cubicBezTo>
                    <a:pt x="12459" y="57666"/>
                    <a:pt x="0" y="44924"/>
                    <a:pt x="0" y="28903"/>
                  </a:cubicBezTo>
                  <a:cubicBezTo>
                    <a:pt x="0" y="13010"/>
                    <a:pt x="12878" y="0"/>
                    <a:pt x="28765" y="0"/>
                  </a:cubicBezTo>
                  <a:cubicBezTo>
                    <a:pt x="45063" y="0"/>
                    <a:pt x="57664" y="12603"/>
                    <a:pt x="57664" y="28903"/>
                  </a:cubicBezTo>
                  <a:cubicBezTo>
                    <a:pt x="57664" y="44517"/>
                    <a:pt x="44387" y="57666"/>
                    <a:pt x="28765" y="57666"/>
                  </a:cubicBezTo>
                  <a:close/>
                  <a:moveTo>
                    <a:pt x="28765" y="6162"/>
                  </a:moveTo>
                  <a:cubicBezTo>
                    <a:pt x="16431" y="6162"/>
                    <a:pt x="6439" y="16160"/>
                    <a:pt x="6439" y="28624"/>
                  </a:cubicBezTo>
                  <a:cubicBezTo>
                    <a:pt x="6439" y="40953"/>
                    <a:pt x="16431" y="51498"/>
                    <a:pt x="28765" y="51498"/>
                  </a:cubicBezTo>
                  <a:cubicBezTo>
                    <a:pt x="41224" y="51498"/>
                    <a:pt x="51092" y="41500"/>
                    <a:pt x="51092" y="29036"/>
                  </a:cubicBezTo>
                  <a:cubicBezTo>
                    <a:pt x="51092" y="16712"/>
                    <a:pt x="41224" y="6162"/>
                    <a:pt x="28765" y="6162"/>
                  </a:cubicBezTo>
                  <a:close/>
                  <a:moveTo>
                    <a:pt x="34109" y="44517"/>
                  </a:moveTo>
                  <a:lnTo>
                    <a:pt x="25346" y="30542"/>
                  </a:lnTo>
                  <a:lnTo>
                    <a:pt x="24927" y="30542"/>
                  </a:lnTo>
                  <a:lnTo>
                    <a:pt x="24927" y="44517"/>
                  </a:lnTo>
                  <a:lnTo>
                    <a:pt x="19460" y="44517"/>
                  </a:lnTo>
                  <a:lnTo>
                    <a:pt x="19460" y="12737"/>
                  </a:lnTo>
                  <a:lnTo>
                    <a:pt x="29032" y="12737"/>
                  </a:lnTo>
                  <a:cubicBezTo>
                    <a:pt x="36576" y="12737"/>
                    <a:pt x="39586" y="16027"/>
                    <a:pt x="39586" y="20817"/>
                  </a:cubicBezTo>
                  <a:cubicBezTo>
                    <a:pt x="39586" y="26159"/>
                    <a:pt x="36300" y="29449"/>
                    <a:pt x="31232" y="29996"/>
                  </a:cubicBezTo>
                  <a:cubicBezTo>
                    <a:pt x="31909" y="30815"/>
                    <a:pt x="33147" y="32600"/>
                    <a:pt x="34376" y="34379"/>
                  </a:cubicBezTo>
                  <a:lnTo>
                    <a:pt x="40957" y="44517"/>
                  </a:lnTo>
                  <a:lnTo>
                    <a:pt x="34109" y="44517"/>
                  </a:lnTo>
                  <a:close/>
                  <a:moveTo>
                    <a:pt x="28489" y="17120"/>
                  </a:moveTo>
                  <a:lnTo>
                    <a:pt x="24927" y="17120"/>
                  </a:lnTo>
                  <a:lnTo>
                    <a:pt x="24927" y="26845"/>
                  </a:lnTo>
                  <a:lnTo>
                    <a:pt x="27118" y="26845"/>
                  </a:lnTo>
                  <a:cubicBezTo>
                    <a:pt x="32195" y="26845"/>
                    <a:pt x="33833" y="24107"/>
                    <a:pt x="33833" y="21503"/>
                  </a:cubicBezTo>
                  <a:cubicBezTo>
                    <a:pt x="33833" y="18491"/>
                    <a:pt x="32461" y="17120"/>
                    <a:pt x="28489" y="17120"/>
                  </a:cubicBezTo>
                  <a:close/>
                </a:path>
              </a:pathLst>
            </a:custGeom>
            <a:solidFill>
              <a:srgbClr val="001D3D"/>
            </a:solidFill>
            <a:ln w="9525" cap="flat">
              <a:noFill/>
              <a:prstDash val="solid"/>
              <a:miter/>
            </a:ln>
          </p:spPr>
          <p:txBody>
            <a:bodyPr rtlCol="0" anchor="ctr"/>
            <a:lstStyle/>
            <a:p>
              <a:endParaRPr lang="en-GB" sz="1263"/>
            </a:p>
          </p:txBody>
        </p:sp>
      </p:grpSp>
    </p:spTree>
    <p:extLst>
      <p:ext uri="{BB962C8B-B14F-4D97-AF65-F5344CB8AC3E}">
        <p14:creationId xmlns:p14="http://schemas.microsoft.com/office/powerpoint/2010/main" val="4102023088"/>
      </p:ext>
    </p:extLst>
  </p:cSld>
  <p:clrMap bg1="lt1" tx1="dk1" bg2="lt2" tx2="dk2" accent1="accent1" accent2="accent2" accent3="accent3" accent4="accent4" accent5="accent5" accent6="accent6" hlink="hlink" folHlink="folHlink"/>
  <p:sldLayoutIdLst>
    <p:sldLayoutId id="2147483895" r:id="rId1"/>
    <p:sldLayoutId id="2147483901" r:id="rId2"/>
    <p:sldLayoutId id="2147483902" r:id="rId3"/>
    <p:sldLayoutId id="2147483903" r:id="rId4"/>
    <p:sldLayoutId id="2147483887" r:id="rId5"/>
    <p:sldLayoutId id="2147483899" r:id="rId6"/>
    <p:sldLayoutId id="2147483906" r:id="rId7"/>
    <p:sldLayoutId id="2147483907" r:id="rId8"/>
    <p:sldLayoutId id="2147483896" r:id="rId9"/>
    <p:sldLayoutId id="2147483894" r:id="rId10"/>
    <p:sldLayoutId id="2147483904" r:id="rId11"/>
    <p:sldLayoutId id="2147483897" r:id="rId12"/>
    <p:sldLayoutId id="2147483898" r:id="rId13"/>
    <p:sldLayoutId id="2147483905" r:id="rId14"/>
  </p:sldLayoutIdLst>
  <p:txStyles>
    <p:titleStyle>
      <a:lvl1pPr algn="l" defTabSz="413233" rtl="0" eaLnBrk="1" latinLnBrk="0" hangingPunct="1">
        <a:spcBef>
          <a:spcPct val="0"/>
        </a:spcBef>
        <a:buNone/>
        <a:defRPr lang="de-DE" sz="792" b="1" i="0" u="none" strike="noStrike" kern="1200" baseline="0" smtClean="0">
          <a:solidFill>
            <a:schemeClr val="tx1"/>
          </a:solidFill>
          <a:latin typeface="Tahoma" pitchFamily="34" charset="0"/>
          <a:ea typeface="+mj-ea"/>
          <a:cs typeface="Tahoma" pitchFamily="34" charset="0"/>
        </a:defRPr>
      </a:lvl1pPr>
    </p:titleStyle>
    <p:bodyStyle>
      <a:lvl1pPr marL="0" indent="0" algn="l" defTabSz="413233" rtl="0" eaLnBrk="1" latinLnBrk="0" hangingPunct="1">
        <a:lnSpc>
          <a:spcPct val="130000"/>
        </a:lnSpc>
        <a:spcBef>
          <a:spcPts val="0"/>
        </a:spcBef>
        <a:buFont typeface="Arial" pitchFamily="34" charset="0"/>
        <a:buNone/>
        <a:defRPr lang="de-DE" sz="633" b="0" i="0" u="none" strike="noStrike" kern="1200" baseline="0" smtClean="0">
          <a:solidFill>
            <a:schemeClr val="tx1"/>
          </a:solidFill>
          <a:latin typeface="Verdana" pitchFamily="34" charset="0"/>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Verdana" pitchFamily="34" charset="0"/>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Verdana" pitchFamily="34" charset="0"/>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p:bodyStyle>
    <p:otherStyle>
      <a:defPPr>
        <a:defRPr lang="de-DE"/>
      </a:defPPr>
      <a:lvl1pPr marL="0" algn="l" defTabSz="413233" rtl="0" eaLnBrk="1" latinLnBrk="0" hangingPunct="1">
        <a:defRPr sz="832" kern="1200">
          <a:solidFill>
            <a:schemeClr val="tx1"/>
          </a:solidFill>
          <a:latin typeface="+mn-lt"/>
          <a:ea typeface="+mn-ea"/>
          <a:cs typeface="+mn-cs"/>
        </a:defRPr>
      </a:lvl1pPr>
      <a:lvl2pPr marL="206617" algn="l" defTabSz="413233" rtl="0" eaLnBrk="1" latinLnBrk="0" hangingPunct="1">
        <a:defRPr sz="832" kern="1200">
          <a:solidFill>
            <a:schemeClr val="tx1"/>
          </a:solidFill>
          <a:latin typeface="+mn-lt"/>
          <a:ea typeface="+mn-ea"/>
          <a:cs typeface="+mn-cs"/>
        </a:defRPr>
      </a:lvl2pPr>
      <a:lvl3pPr marL="413233" algn="l" defTabSz="413233" rtl="0" eaLnBrk="1" latinLnBrk="0" hangingPunct="1">
        <a:defRPr sz="832" kern="1200">
          <a:solidFill>
            <a:schemeClr val="tx1"/>
          </a:solidFill>
          <a:latin typeface="+mn-lt"/>
          <a:ea typeface="+mn-ea"/>
          <a:cs typeface="+mn-cs"/>
        </a:defRPr>
      </a:lvl3pPr>
      <a:lvl4pPr marL="619850" algn="l" defTabSz="413233" rtl="0" eaLnBrk="1" latinLnBrk="0" hangingPunct="1">
        <a:defRPr sz="832" kern="1200">
          <a:solidFill>
            <a:schemeClr val="tx1"/>
          </a:solidFill>
          <a:latin typeface="+mn-lt"/>
          <a:ea typeface="+mn-ea"/>
          <a:cs typeface="+mn-cs"/>
        </a:defRPr>
      </a:lvl4pPr>
      <a:lvl5pPr marL="826467" algn="l" defTabSz="413233" rtl="0" eaLnBrk="1" latinLnBrk="0" hangingPunct="1">
        <a:defRPr sz="832" kern="1200">
          <a:solidFill>
            <a:schemeClr val="tx1"/>
          </a:solidFill>
          <a:latin typeface="+mn-lt"/>
          <a:ea typeface="+mn-ea"/>
          <a:cs typeface="+mn-cs"/>
        </a:defRPr>
      </a:lvl5pPr>
      <a:lvl6pPr marL="1033082" algn="l" defTabSz="413233" rtl="0" eaLnBrk="1" latinLnBrk="0" hangingPunct="1">
        <a:defRPr sz="832" kern="1200">
          <a:solidFill>
            <a:schemeClr val="tx1"/>
          </a:solidFill>
          <a:latin typeface="+mn-lt"/>
          <a:ea typeface="+mn-ea"/>
          <a:cs typeface="+mn-cs"/>
        </a:defRPr>
      </a:lvl6pPr>
      <a:lvl7pPr marL="1239699" algn="l" defTabSz="413233" rtl="0" eaLnBrk="1" latinLnBrk="0" hangingPunct="1">
        <a:defRPr sz="832" kern="1200">
          <a:solidFill>
            <a:schemeClr val="tx1"/>
          </a:solidFill>
          <a:latin typeface="+mn-lt"/>
          <a:ea typeface="+mn-ea"/>
          <a:cs typeface="+mn-cs"/>
        </a:defRPr>
      </a:lvl7pPr>
      <a:lvl8pPr marL="1446316" algn="l" defTabSz="413233" rtl="0" eaLnBrk="1" latinLnBrk="0" hangingPunct="1">
        <a:defRPr sz="832" kern="1200">
          <a:solidFill>
            <a:schemeClr val="tx1"/>
          </a:solidFill>
          <a:latin typeface="+mn-lt"/>
          <a:ea typeface="+mn-ea"/>
          <a:cs typeface="+mn-cs"/>
        </a:defRPr>
      </a:lvl8pPr>
      <a:lvl9pPr marL="1652932" algn="l" defTabSz="413233" rtl="0" eaLnBrk="1" latinLnBrk="0" hangingPunct="1">
        <a:defRPr sz="832" kern="1200">
          <a:solidFill>
            <a:schemeClr val="tx1"/>
          </a:solidFill>
          <a:latin typeface="+mn-lt"/>
          <a:ea typeface="+mn-ea"/>
          <a:cs typeface="+mn-cs"/>
        </a:defRPr>
      </a:lvl9pPr>
    </p:otherStyle>
  </p:txStyles>
  <p:extLst>
    <p:ext uri="{27BBF7A9-308A-43DC-89C8-2F10F3537804}">
      <p15:sldGuideLst xmlns:p15="http://schemas.microsoft.com/office/powerpoint/2012/main">
        <p15:guide id="10" pos="1679" userDrawn="1">
          <p15:clr>
            <a:srgbClr val="F26B43"/>
          </p15:clr>
        </p15:guide>
        <p15:guide id="11" pos="3190" userDrawn="1">
          <p15:clr>
            <a:srgbClr val="F26B43"/>
          </p15:clr>
        </p15:guide>
        <p15:guide id="18" pos="1121" userDrawn="1">
          <p15:clr>
            <a:srgbClr val="F26B43"/>
          </p15:clr>
        </p15:guide>
        <p15:guide id="19" pos="166" userDrawn="1">
          <p15:clr>
            <a:srgbClr val="F26B43"/>
          </p15:clr>
        </p15:guide>
        <p15:guide id="22" pos="2235" userDrawn="1">
          <p15:clr>
            <a:srgbClr val="F26B43"/>
          </p15:clr>
        </p15:guide>
        <p15:guide id="23" orient="horz" pos="136" userDrawn="1">
          <p15:clr>
            <a:srgbClr val="F26B43"/>
          </p15:clr>
        </p15:guide>
        <p15:guide id="24" orient="horz" pos="4626" userDrawn="1">
          <p15:clr>
            <a:srgbClr val="F26B43"/>
          </p15:clr>
        </p15:guide>
        <p15:guide id="25" orient="horz" pos="1179" userDrawn="1">
          <p15:clr>
            <a:srgbClr val="F26B43"/>
          </p15:clr>
        </p15:guide>
        <p15:guide id="26" orient="horz" pos="3583" userDrawn="1">
          <p15:clr>
            <a:srgbClr val="F26B43"/>
          </p15:clr>
        </p15:guide>
        <p15:guide id="27" orient="horz" pos="2300" userDrawn="1">
          <p15:clr>
            <a:srgbClr val="F26B43"/>
          </p15:clr>
        </p15:guide>
        <p15:guide id="28" orient="horz" pos="246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288615" y="461971"/>
            <a:ext cx="4775002" cy="353238"/>
          </a:xfrm>
        </p:spPr>
        <p:txBody>
          <a:bodyPr/>
          <a:lstStyle/>
          <a:p>
            <a:r>
              <a:rPr lang="en-GB" dirty="0"/>
              <a:t>Doehler solutions for soft drinks</a:t>
            </a:r>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288615" y="815209"/>
            <a:ext cx="4799583" cy="527388"/>
          </a:xfrm>
        </p:spPr>
        <p:txBody>
          <a:bodyPr/>
          <a:lstStyle/>
          <a:p>
            <a:r>
              <a:rPr lang="en-GB" sz="1400" b="1" dirty="0"/>
              <a:t>Doehler product solutions and packaging capability</a:t>
            </a:r>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Tea drinks</a:t>
            </a:r>
          </a:p>
        </p:txBody>
      </p:sp>
      <p:sp>
        <p:nvSpPr>
          <p:cNvPr id="12" name="Textplatzhalter 11">
            <a:extLst>
              <a:ext uri="{FF2B5EF4-FFF2-40B4-BE49-F238E27FC236}">
                <a16:creationId xmlns:a16="http://schemas.microsoft.com/office/drawing/2014/main" id="{8E2D125C-7199-45B9-8C77-F588B6E0B9B3}"/>
              </a:ext>
            </a:extLst>
          </p:cNvPr>
          <p:cNvSpPr>
            <a:spLocks noGrp="1"/>
          </p:cNvSpPr>
          <p:nvPr>
            <p:ph type="body" sz="quarter" idx="38"/>
          </p:nvPr>
        </p:nvSpPr>
        <p:spPr>
          <a:xfrm>
            <a:off x="288615" y="1411651"/>
            <a:ext cx="4799585" cy="2372573"/>
          </a:xfrm>
        </p:spPr>
        <p:txBody>
          <a:bodyPr/>
          <a:lstStyle/>
          <a:p>
            <a:pPr algn="just"/>
            <a:r>
              <a:rPr lang="en-US" sz="1200" b="0" dirty="0"/>
              <a:t>Category of Soft Drinks for Food service consist of wide variety of subcategories: </a:t>
            </a:r>
            <a:r>
              <a:rPr lang="en-US" sz="1200" b="0" dirty="0" err="1"/>
              <a:t>flavoured</a:t>
            </a:r>
            <a:r>
              <a:rPr lang="en-US" sz="1200" b="0" dirty="0"/>
              <a:t> waters, carbonated soft drinks, frozen tea &amp; coffee, still drinks and splashes. They are produced either from the scratch at the restaurant counter or composed from semi – ready ingredients/bases.</a:t>
            </a:r>
          </a:p>
          <a:p>
            <a:pPr algn="just"/>
            <a:r>
              <a:rPr lang="en-US" sz="1200" b="0" dirty="0"/>
              <a:t>Doehler offers diverse portfolio of products/solutions which can be used by QSR players, among them are: syrups (</a:t>
            </a:r>
            <a:r>
              <a:rPr lang="en-US" sz="1200" b="0" dirty="0" err="1"/>
              <a:t>flavoured</a:t>
            </a:r>
            <a:r>
              <a:rPr lang="en-US" sz="1200" b="0" dirty="0"/>
              <a:t>, functional, energy, juice containing), RTD syrups, compounds (fruit, berries, vegetable, herbs and botanical based), coffee and tea bases.</a:t>
            </a:r>
            <a:endParaRPr lang="en-US" sz="1200" b="0" dirty="0">
              <a:solidFill>
                <a:schemeClr val="tx2"/>
              </a:solidFill>
            </a:endParaRPr>
          </a:p>
        </p:txBody>
      </p:sp>
      <p:sp>
        <p:nvSpPr>
          <p:cNvPr id="39" name="Textplatzhalter 11">
            <a:extLst>
              <a:ext uri="{FF2B5EF4-FFF2-40B4-BE49-F238E27FC236}">
                <a16:creationId xmlns:a16="http://schemas.microsoft.com/office/drawing/2014/main" id="{6444407F-DBA0-3BE2-2D6D-2769E482E57C}"/>
              </a:ext>
            </a:extLst>
          </p:cNvPr>
          <p:cNvSpPr txBox="1">
            <a:spLocks/>
          </p:cNvSpPr>
          <p:nvPr/>
        </p:nvSpPr>
        <p:spPr>
          <a:xfrm>
            <a:off x="288615" y="6438163"/>
            <a:ext cx="4799585" cy="452047"/>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1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sz="1200" b="0" dirty="0"/>
              <a:t>Packaging solutions vary from one sub-category from another based on the application protocol </a:t>
            </a:r>
          </a:p>
        </p:txBody>
      </p:sp>
      <p:pic>
        <p:nvPicPr>
          <p:cNvPr id="9" name="Picture 8">
            <a:extLst>
              <a:ext uri="{FF2B5EF4-FFF2-40B4-BE49-F238E27FC236}">
                <a16:creationId xmlns:a16="http://schemas.microsoft.com/office/drawing/2014/main" id="{EDFEDD1F-4D26-ED05-3530-BB85CCE108BF}"/>
              </a:ext>
            </a:extLst>
          </p:cNvPr>
          <p:cNvPicPr>
            <a:picLocks noChangeAspect="1"/>
          </p:cNvPicPr>
          <p:nvPr/>
        </p:nvPicPr>
        <p:blipFill rotWithShape="1">
          <a:blip r:embed="rId2"/>
          <a:srcRect t="10295" r="4674" b="13320"/>
          <a:stretch/>
        </p:blipFill>
        <p:spPr>
          <a:xfrm>
            <a:off x="278786" y="3853278"/>
            <a:ext cx="4794659" cy="2424343"/>
          </a:xfrm>
          <a:prstGeom prst="rect">
            <a:avLst/>
          </a:prstGeom>
        </p:spPr>
      </p:pic>
    </p:spTree>
    <p:extLst>
      <p:ext uri="{BB962C8B-B14F-4D97-AF65-F5344CB8AC3E}">
        <p14:creationId xmlns:p14="http://schemas.microsoft.com/office/powerpoint/2010/main" val="29390643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247318" y="386948"/>
            <a:ext cx="4852153" cy="753348"/>
          </a:xfrm>
        </p:spPr>
        <p:txBody>
          <a:bodyPr/>
          <a:lstStyle/>
          <a:p>
            <a:r>
              <a:rPr lang="en-GB" dirty="0"/>
              <a:t>Freeze dried fruits for cold and hot drinks</a:t>
            </a:r>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260599" y="1122013"/>
            <a:ext cx="4789724" cy="692113"/>
          </a:xfrm>
        </p:spPr>
        <p:txBody>
          <a:bodyPr/>
          <a:lstStyle/>
          <a:p>
            <a:r>
              <a:rPr lang="en-GB" sz="1200" dirty="0"/>
              <a:t>Fruit powder, granules, crispies, slices, cubes</a:t>
            </a:r>
          </a:p>
          <a:p>
            <a:endParaRPr lang="en-GB" sz="1200" dirty="0"/>
          </a:p>
          <a:p>
            <a:endParaRPr lang="en-GB" sz="1200" dirty="0"/>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Product  and packaging info</a:t>
            </a:r>
          </a:p>
        </p:txBody>
      </p:sp>
      <p:sp>
        <p:nvSpPr>
          <p:cNvPr id="8" name="Text Placeholder 7">
            <a:extLst>
              <a:ext uri="{FF2B5EF4-FFF2-40B4-BE49-F238E27FC236}">
                <a16:creationId xmlns:a16="http://schemas.microsoft.com/office/drawing/2014/main" id="{E7161B54-0049-B402-8BE2-966216B8498E}"/>
              </a:ext>
            </a:extLst>
          </p:cNvPr>
          <p:cNvSpPr>
            <a:spLocks noGrp="1"/>
          </p:cNvSpPr>
          <p:nvPr>
            <p:ph type="body" sz="quarter" idx="52"/>
          </p:nvPr>
        </p:nvSpPr>
        <p:spPr>
          <a:xfrm>
            <a:off x="297624" y="2832772"/>
            <a:ext cx="2572191" cy="247312"/>
          </a:xfrm>
        </p:spPr>
        <p:txBody>
          <a:bodyPr/>
          <a:lstStyle/>
          <a:p>
            <a:r>
              <a:rPr lang="en-US" dirty="0"/>
              <a:t>Product example</a:t>
            </a:r>
            <a:endParaRPr lang="ru-RU" dirty="0"/>
          </a:p>
        </p:txBody>
      </p:sp>
      <p:sp>
        <p:nvSpPr>
          <p:cNvPr id="10" name="Text Placeholder 7">
            <a:extLst>
              <a:ext uri="{FF2B5EF4-FFF2-40B4-BE49-F238E27FC236}">
                <a16:creationId xmlns:a16="http://schemas.microsoft.com/office/drawing/2014/main" id="{2578E535-2703-DDC3-B4E1-6B5D4A65A377}"/>
              </a:ext>
            </a:extLst>
          </p:cNvPr>
          <p:cNvSpPr txBox="1">
            <a:spLocks/>
          </p:cNvSpPr>
          <p:nvPr/>
        </p:nvSpPr>
        <p:spPr>
          <a:xfrm>
            <a:off x="3158034" y="2857919"/>
            <a:ext cx="2091562" cy="52738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Recommended Application</a:t>
            </a:r>
            <a:endParaRPr lang="ru-RU" dirty="0"/>
          </a:p>
        </p:txBody>
      </p:sp>
      <p:sp>
        <p:nvSpPr>
          <p:cNvPr id="11" name="Picture Placeholder 6">
            <a:extLst>
              <a:ext uri="{FF2B5EF4-FFF2-40B4-BE49-F238E27FC236}">
                <a16:creationId xmlns:a16="http://schemas.microsoft.com/office/drawing/2014/main" id="{FE7F6FEF-4FF8-AFA8-FE60-73C1A5DE5BF5}"/>
              </a:ext>
            </a:extLst>
          </p:cNvPr>
          <p:cNvSpPr>
            <a:spLocks noGrp="1"/>
          </p:cNvSpPr>
          <p:nvPr>
            <p:ph type="pic" sz="quarter" idx="19"/>
          </p:nvPr>
        </p:nvSpPr>
        <p:spPr>
          <a:xfrm>
            <a:off x="271522" y="5691364"/>
            <a:ext cx="1509909" cy="1259659"/>
          </a:xfrm>
        </p:spPr>
      </p:sp>
      <p:sp>
        <p:nvSpPr>
          <p:cNvPr id="13" name="Text Placeholder 7">
            <a:extLst>
              <a:ext uri="{FF2B5EF4-FFF2-40B4-BE49-F238E27FC236}">
                <a16:creationId xmlns:a16="http://schemas.microsoft.com/office/drawing/2014/main" id="{51A2B378-0B89-6D34-FE79-37CF1155A713}"/>
              </a:ext>
            </a:extLst>
          </p:cNvPr>
          <p:cNvSpPr txBox="1">
            <a:spLocks/>
          </p:cNvSpPr>
          <p:nvPr/>
        </p:nvSpPr>
        <p:spPr>
          <a:xfrm>
            <a:off x="271522" y="3881285"/>
            <a:ext cx="3932293" cy="247312"/>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Product and Packing capabilities</a:t>
            </a:r>
            <a:endParaRPr lang="ru-RU" dirty="0"/>
          </a:p>
        </p:txBody>
      </p:sp>
      <p:sp>
        <p:nvSpPr>
          <p:cNvPr id="15" name="TextBox 14">
            <a:extLst>
              <a:ext uri="{FF2B5EF4-FFF2-40B4-BE49-F238E27FC236}">
                <a16:creationId xmlns:a16="http://schemas.microsoft.com/office/drawing/2014/main" id="{CE980342-996A-DD3D-8910-DC1B4E2C0541}"/>
              </a:ext>
            </a:extLst>
          </p:cNvPr>
          <p:cNvSpPr txBox="1"/>
          <p:nvPr/>
        </p:nvSpPr>
        <p:spPr>
          <a:xfrm>
            <a:off x="183323" y="3205289"/>
            <a:ext cx="2838892" cy="523220"/>
          </a:xfrm>
          <a:prstGeom prst="rect">
            <a:avLst/>
          </a:prstGeom>
          <a:noFill/>
        </p:spPr>
        <p:txBody>
          <a:bodyPr wrap="square">
            <a:spAutoFit/>
          </a:bodyPr>
          <a:lstStyle/>
          <a:p>
            <a:r>
              <a:rPr lang="en-US" sz="1400" dirty="0">
                <a:solidFill>
                  <a:srgbClr val="1D1D1F"/>
                </a:solidFill>
                <a:effectLst/>
                <a:ea typeface="DengXian" panose="02010600030101010101" pitchFamily="2" charset="-122"/>
              </a:rPr>
              <a:t>CR0338121 Multifruit smoothie yellow with mint</a:t>
            </a:r>
            <a:endParaRPr lang="de-DE" sz="1400" dirty="0"/>
          </a:p>
        </p:txBody>
      </p:sp>
      <p:graphicFrame>
        <p:nvGraphicFramePr>
          <p:cNvPr id="14" name="Table 13">
            <a:extLst>
              <a:ext uri="{FF2B5EF4-FFF2-40B4-BE49-F238E27FC236}">
                <a16:creationId xmlns:a16="http://schemas.microsoft.com/office/drawing/2014/main" id="{C470A6DD-6ED4-E059-2214-9DA16BFB95A5}"/>
              </a:ext>
            </a:extLst>
          </p:cNvPr>
          <p:cNvGraphicFramePr>
            <a:graphicFrameLocks noGrp="1"/>
          </p:cNvGraphicFramePr>
          <p:nvPr>
            <p:extLst>
              <p:ext uri="{D42A27DB-BD31-4B8C-83A1-F6EECF244321}">
                <p14:modId xmlns:p14="http://schemas.microsoft.com/office/powerpoint/2010/main" val="1672391453"/>
              </p:ext>
            </p:extLst>
          </p:nvPr>
        </p:nvGraphicFramePr>
        <p:xfrm>
          <a:off x="283170" y="4305887"/>
          <a:ext cx="4852153" cy="982889"/>
        </p:xfrm>
        <a:graphic>
          <a:graphicData uri="http://schemas.openxmlformats.org/drawingml/2006/table">
            <a:tbl>
              <a:tblPr firstRow="1" bandRow="1">
                <a:tableStyleId>{2D5ABB26-0587-4C30-8999-92F81FD0307C}</a:tableStyleId>
              </a:tblPr>
              <a:tblGrid>
                <a:gridCol w="1188077">
                  <a:extLst>
                    <a:ext uri="{9D8B030D-6E8A-4147-A177-3AD203B41FA5}">
                      <a16:colId xmlns:a16="http://schemas.microsoft.com/office/drawing/2014/main" val="3372330308"/>
                    </a:ext>
                  </a:extLst>
                </a:gridCol>
                <a:gridCol w="3664076">
                  <a:extLst>
                    <a:ext uri="{9D8B030D-6E8A-4147-A177-3AD203B41FA5}">
                      <a16:colId xmlns:a16="http://schemas.microsoft.com/office/drawing/2014/main" val="815436727"/>
                    </a:ext>
                  </a:extLst>
                </a:gridCol>
              </a:tblGrid>
              <a:tr h="489098">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3E"/>
                          </a:solidFill>
                          <a:effectLst/>
                          <a:uLnTx/>
                          <a:uFillTx/>
                          <a:latin typeface="+mn-lt"/>
                          <a:ea typeface="+mn-ea"/>
                          <a:cs typeface="+mn-cs"/>
                        </a:rPr>
                        <a:t>Product Information</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Shelf Life 9 months @ ambient storage </a:t>
                      </a:r>
                    </a:p>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Open shelf life 3 days @ chilled storage/ 24h @ ambient storage</a:t>
                      </a:r>
                    </a:p>
                  </a:txBody>
                  <a:tcPr marL="0" marR="32650" marT="32650" marB="32650" anchor="ctr">
                    <a:lnL>
                      <a:noFill/>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8506228"/>
                  </a:ext>
                </a:extLst>
              </a:tr>
              <a:tr h="414669">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lang="en-GB" sz="1100" b="1" kern="1200" noProof="0" dirty="0">
                          <a:solidFill>
                            <a:srgbClr val="002348"/>
                          </a:solidFill>
                          <a:latin typeface="+mn-lt"/>
                          <a:ea typeface="+mn-ea"/>
                          <a:cs typeface="+mn-cs"/>
                        </a:rPr>
                        <a:t>MOQ</a:t>
                      </a:r>
                    </a:p>
                  </a:txBody>
                  <a:tcPr marL="97950" marR="32650" marT="32650" marB="32650" anchor="ctr">
                    <a:lnL>
                      <a:noFill/>
                    </a:lnL>
                    <a:lnR>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ase"/>
                      <a:r>
                        <a:rPr lang="en-US" sz="1100" b="0" kern="1200" noProof="0" dirty="0" err="1">
                          <a:solidFill>
                            <a:srgbClr val="002348"/>
                          </a:solidFill>
                          <a:latin typeface="+mn-lt"/>
                          <a:ea typeface="+mn-ea"/>
                          <a:cs typeface="+mn-cs"/>
                        </a:rPr>
                        <a:t>Döhler</a:t>
                      </a:r>
                      <a:r>
                        <a:rPr lang="en-US" sz="1100" b="0" kern="1200" noProof="0" dirty="0">
                          <a:solidFill>
                            <a:srgbClr val="002348"/>
                          </a:solidFill>
                          <a:latin typeface="+mn-lt"/>
                          <a:ea typeface="+mn-ea"/>
                          <a:cs typeface="+mn-cs"/>
                        </a:rPr>
                        <a:t>: 1.000-3.000kg l Bottler: 40.000l</a:t>
                      </a:r>
                    </a:p>
                  </a:txBody>
                  <a:tcPr marL="0" marR="32650" marT="32650" marB="32650" anchor="ctr">
                    <a:lnL>
                      <a:noFill/>
                    </a:lnL>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32796507"/>
                  </a:ext>
                </a:extLst>
              </a:tr>
            </a:tbl>
          </a:graphicData>
        </a:graphic>
      </p:graphicFrame>
      <p:graphicFrame>
        <p:nvGraphicFramePr>
          <p:cNvPr id="17" name="Table 16">
            <a:extLst>
              <a:ext uri="{FF2B5EF4-FFF2-40B4-BE49-F238E27FC236}">
                <a16:creationId xmlns:a16="http://schemas.microsoft.com/office/drawing/2014/main" id="{B86CD4ED-4CC6-B3AA-2E71-25C85F69B6CB}"/>
              </a:ext>
            </a:extLst>
          </p:cNvPr>
          <p:cNvGraphicFramePr>
            <a:graphicFrameLocks noGrp="1"/>
          </p:cNvGraphicFramePr>
          <p:nvPr>
            <p:extLst>
              <p:ext uri="{D42A27DB-BD31-4B8C-83A1-F6EECF244321}">
                <p14:modId xmlns:p14="http://schemas.microsoft.com/office/powerpoint/2010/main" val="1241314229"/>
              </p:ext>
            </p:extLst>
          </p:nvPr>
        </p:nvGraphicFramePr>
        <p:xfrm>
          <a:off x="1867190" y="5869443"/>
          <a:ext cx="3232281" cy="568220"/>
        </p:xfrm>
        <a:graphic>
          <a:graphicData uri="http://schemas.openxmlformats.org/drawingml/2006/table">
            <a:tbl>
              <a:tblPr firstRow="1" bandRow="1">
                <a:tableStyleId>{2D5ABB26-0587-4C30-8999-92F81FD0307C}</a:tableStyleId>
              </a:tblPr>
              <a:tblGrid>
                <a:gridCol w="996922">
                  <a:extLst>
                    <a:ext uri="{9D8B030D-6E8A-4147-A177-3AD203B41FA5}">
                      <a16:colId xmlns:a16="http://schemas.microsoft.com/office/drawing/2014/main" val="2319267598"/>
                    </a:ext>
                  </a:extLst>
                </a:gridCol>
                <a:gridCol w="2235359">
                  <a:extLst>
                    <a:ext uri="{9D8B030D-6E8A-4147-A177-3AD203B41FA5}">
                      <a16:colId xmlns:a16="http://schemas.microsoft.com/office/drawing/2014/main" val="2850565786"/>
                    </a:ext>
                  </a:extLst>
                </a:gridCol>
              </a:tblGrid>
              <a:tr h="494223">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48"/>
                          </a:solidFill>
                          <a:effectLst/>
                          <a:uLnTx/>
                          <a:uFillTx/>
                          <a:latin typeface="+mn-lt"/>
                          <a:ea typeface="+mn-ea"/>
                          <a:cs typeface="+mn-cs"/>
                        </a:rPr>
                        <a:t>Co-Packer &amp; Packaging</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42896" rtl="0" eaLnBrk="1" fontAlgn="auto" latinLnBrk="0" hangingPunct="1">
                        <a:lnSpc>
                          <a:spcPct val="100000"/>
                        </a:lnSpc>
                        <a:spcBef>
                          <a:spcPts val="0"/>
                        </a:spcBef>
                        <a:spcAft>
                          <a:spcPts val="0"/>
                        </a:spcAft>
                        <a:buClrTx/>
                        <a:buSzTx/>
                        <a:buFontTx/>
                        <a:buNone/>
                        <a:tabLst/>
                        <a:defRPr/>
                      </a:pPr>
                      <a:r>
                        <a:rPr lang="en-GB" altLang="de-DE" sz="1100" noProof="0" dirty="0">
                          <a:solidFill>
                            <a:srgbClr val="002348"/>
                          </a:solidFill>
                        </a:rPr>
                        <a:t>DMK/ </a:t>
                      </a:r>
                      <a:r>
                        <a:rPr lang="en-GB" altLang="de-DE" sz="1100" noProof="0" dirty="0" err="1">
                          <a:solidFill>
                            <a:srgbClr val="002348"/>
                          </a:solidFill>
                        </a:rPr>
                        <a:t>Immergut</a:t>
                      </a:r>
                      <a:r>
                        <a:rPr lang="en-GB" altLang="de-DE" sz="1100" noProof="0" dirty="0">
                          <a:solidFill>
                            <a:srgbClr val="002348"/>
                          </a:solidFill>
                        </a:rPr>
                        <a:t> (depending on potential/ business case) l 1L Carton</a:t>
                      </a:r>
                    </a:p>
                  </a:txBody>
                  <a:tcPr marL="0" marR="32650" marT="32650" marB="32650" anchor="ctr">
                    <a:lnL>
                      <a:noFill/>
                    </a:lnL>
                    <a:lnR>
                      <a:noFill/>
                    </a:lnR>
                    <a:lnT w="28575"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72988869"/>
                  </a:ext>
                </a:extLst>
              </a:tr>
            </a:tbl>
          </a:graphicData>
        </a:graphic>
      </p:graphicFrame>
    </p:spTree>
    <p:extLst>
      <p:ext uri="{BB962C8B-B14F-4D97-AF65-F5344CB8AC3E}">
        <p14:creationId xmlns:p14="http://schemas.microsoft.com/office/powerpoint/2010/main" val="23742554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307920" y="362177"/>
            <a:ext cx="4775002" cy="753348"/>
          </a:xfrm>
        </p:spPr>
        <p:txBody>
          <a:bodyPr/>
          <a:lstStyle/>
          <a:p>
            <a:r>
              <a:rPr lang="en-GB" dirty="0"/>
              <a:t>Plant-based milk for cold and hot drinks</a:t>
            </a:r>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324763" y="1131673"/>
            <a:ext cx="4799583" cy="527388"/>
          </a:xfrm>
        </p:spPr>
        <p:txBody>
          <a:bodyPr/>
          <a:lstStyle/>
          <a:p>
            <a:r>
              <a:rPr lang="en-GB" sz="1400" b="1" dirty="0"/>
              <a:t>Doehler product solutions and packaging capability</a:t>
            </a:r>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Tea drinks</a:t>
            </a:r>
          </a:p>
        </p:txBody>
      </p:sp>
      <p:sp>
        <p:nvSpPr>
          <p:cNvPr id="12" name="Textplatzhalter 11">
            <a:extLst>
              <a:ext uri="{FF2B5EF4-FFF2-40B4-BE49-F238E27FC236}">
                <a16:creationId xmlns:a16="http://schemas.microsoft.com/office/drawing/2014/main" id="{8E2D125C-7199-45B9-8C77-F588B6E0B9B3}"/>
              </a:ext>
            </a:extLst>
          </p:cNvPr>
          <p:cNvSpPr>
            <a:spLocks noGrp="1"/>
          </p:cNvSpPr>
          <p:nvPr>
            <p:ph type="body" sz="quarter" idx="38"/>
          </p:nvPr>
        </p:nvSpPr>
        <p:spPr>
          <a:xfrm>
            <a:off x="264032" y="1724777"/>
            <a:ext cx="4799585" cy="1652375"/>
          </a:xfrm>
        </p:spPr>
        <p:txBody>
          <a:bodyPr/>
          <a:lstStyle/>
          <a:p>
            <a:pPr algn="just"/>
            <a:r>
              <a:rPr lang="en-US" sz="1200" b="0" dirty="0"/>
              <a:t>Differentiation of hot coffee and tea drinks portfolio goes via addition of dairy, fruity ingredients as well as natural sweeteners, herbs and spices. Hot fruited tea complimented with honey and spices warms up through the cold seasons. </a:t>
            </a:r>
          </a:p>
          <a:p>
            <a:pPr algn="just"/>
            <a:r>
              <a:rPr lang="en-US" sz="1200" b="0" dirty="0"/>
              <a:t>Traditional hot coffee range can be differentiated by adding the taste via syrups, sauces, plant-based milk or crunchy dried fruit inclusions.</a:t>
            </a:r>
            <a:endParaRPr lang="en-US" sz="1200" b="0" dirty="0">
              <a:solidFill>
                <a:schemeClr val="tx2"/>
              </a:solidFill>
            </a:endParaRPr>
          </a:p>
        </p:txBody>
      </p:sp>
      <p:sp>
        <p:nvSpPr>
          <p:cNvPr id="6" name="Textplatzhalter 11">
            <a:extLst>
              <a:ext uri="{FF2B5EF4-FFF2-40B4-BE49-F238E27FC236}">
                <a16:creationId xmlns:a16="http://schemas.microsoft.com/office/drawing/2014/main" id="{0E0E31B8-2E04-6488-2938-0920A1C57CD5}"/>
              </a:ext>
            </a:extLst>
          </p:cNvPr>
          <p:cNvSpPr txBox="1">
            <a:spLocks/>
          </p:cNvSpPr>
          <p:nvPr/>
        </p:nvSpPr>
        <p:spPr>
          <a:xfrm>
            <a:off x="211723" y="6177260"/>
            <a:ext cx="4904201" cy="93217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1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sz="1200" b="0" dirty="0"/>
              <a:t>For Hot tea and coffee drinks Doehler offers wide range of </a:t>
            </a:r>
            <a:r>
              <a:rPr lang="en-US" sz="1200" b="0" u="sng" dirty="0"/>
              <a:t>syrups (fruited, brown flavored, with/without sugar), sauces, toppings and frieze dried fruits in slices, cubes, granules and powder form. </a:t>
            </a:r>
          </a:p>
        </p:txBody>
      </p:sp>
      <p:pic>
        <p:nvPicPr>
          <p:cNvPr id="7" name="Picture 6">
            <a:extLst>
              <a:ext uri="{FF2B5EF4-FFF2-40B4-BE49-F238E27FC236}">
                <a16:creationId xmlns:a16="http://schemas.microsoft.com/office/drawing/2014/main" id="{29EFFC43-E490-E49D-CCC6-5D66484909D2}"/>
              </a:ext>
            </a:extLst>
          </p:cNvPr>
          <p:cNvPicPr>
            <a:picLocks noChangeAspect="1"/>
          </p:cNvPicPr>
          <p:nvPr/>
        </p:nvPicPr>
        <p:blipFill rotWithShape="1">
          <a:blip r:embed="rId2"/>
          <a:srcRect l="3974" t="7464" b="13645"/>
          <a:stretch/>
        </p:blipFill>
        <p:spPr>
          <a:xfrm>
            <a:off x="211723" y="3442868"/>
            <a:ext cx="4854641" cy="2660238"/>
          </a:xfrm>
          <a:prstGeom prst="rect">
            <a:avLst/>
          </a:prstGeom>
        </p:spPr>
      </p:pic>
    </p:spTree>
    <p:extLst>
      <p:ext uri="{BB962C8B-B14F-4D97-AF65-F5344CB8AC3E}">
        <p14:creationId xmlns:p14="http://schemas.microsoft.com/office/powerpoint/2010/main" val="3748514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247318" y="386948"/>
            <a:ext cx="4852153" cy="753348"/>
          </a:xfrm>
        </p:spPr>
        <p:txBody>
          <a:bodyPr/>
          <a:lstStyle/>
          <a:p>
            <a:r>
              <a:rPr lang="de-DE" dirty="0"/>
              <a:t>Plant-</a:t>
            </a:r>
            <a:r>
              <a:rPr lang="de-DE" dirty="0" err="1"/>
              <a:t>based</a:t>
            </a:r>
            <a:r>
              <a:rPr lang="de-DE" dirty="0"/>
              <a:t> </a:t>
            </a:r>
            <a:r>
              <a:rPr lang="de-DE" dirty="0" err="1"/>
              <a:t>drinks</a:t>
            </a:r>
            <a:r>
              <a:rPr lang="de-DE" dirty="0"/>
              <a:t> </a:t>
            </a:r>
            <a:r>
              <a:rPr lang="de-DE" dirty="0" err="1"/>
              <a:t>for</a:t>
            </a:r>
            <a:r>
              <a:rPr lang="de-DE" dirty="0"/>
              <a:t> </a:t>
            </a:r>
            <a:r>
              <a:rPr lang="de-DE" dirty="0" err="1"/>
              <a:t>cold</a:t>
            </a:r>
            <a:r>
              <a:rPr lang="de-DE" dirty="0"/>
              <a:t> and </a:t>
            </a:r>
            <a:r>
              <a:rPr lang="de-DE" dirty="0" err="1"/>
              <a:t>hot</a:t>
            </a:r>
            <a:r>
              <a:rPr lang="de-DE" dirty="0"/>
              <a:t> </a:t>
            </a:r>
            <a:r>
              <a:rPr lang="de-DE" dirty="0" err="1"/>
              <a:t>drinks</a:t>
            </a:r>
            <a:endParaRPr lang="en-GB" dirty="0"/>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247318" y="1212729"/>
            <a:ext cx="4789724" cy="692113"/>
          </a:xfrm>
        </p:spPr>
        <p:txBody>
          <a:bodyPr/>
          <a:lstStyle/>
          <a:p>
            <a:r>
              <a:rPr lang="en-GB" sz="1200" dirty="0"/>
              <a:t>Plant-based milk and cream range, Barista milk</a:t>
            </a:r>
          </a:p>
          <a:p>
            <a:endParaRPr lang="en-GB" sz="1200" dirty="0"/>
          </a:p>
          <a:p>
            <a:endParaRPr lang="en-GB" sz="1200" dirty="0"/>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Product  and packaging info</a:t>
            </a:r>
          </a:p>
        </p:txBody>
      </p:sp>
      <p:cxnSp>
        <p:nvCxnSpPr>
          <p:cNvPr id="18" name="Gerader Verbinder 17">
            <a:extLst>
              <a:ext uri="{FF2B5EF4-FFF2-40B4-BE49-F238E27FC236}">
                <a16:creationId xmlns:a16="http://schemas.microsoft.com/office/drawing/2014/main" id="{31959F84-C87D-487B-AA9E-B738BECB306E}"/>
              </a:ext>
            </a:extLst>
          </p:cNvPr>
          <p:cNvCxnSpPr>
            <a:cxnSpLocks/>
          </p:cNvCxnSpPr>
          <p:nvPr/>
        </p:nvCxnSpPr>
        <p:spPr>
          <a:xfrm>
            <a:off x="2269405" y="6340863"/>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57EA0ECA-AA5F-428C-8E24-974D6C6AB518}"/>
              </a:ext>
            </a:extLst>
          </p:cNvPr>
          <p:cNvCxnSpPr>
            <a:cxnSpLocks/>
          </p:cNvCxnSpPr>
          <p:nvPr/>
        </p:nvCxnSpPr>
        <p:spPr>
          <a:xfrm>
            <a:off x="2269405" y="6598159"/>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AutoShape 2">
            <a:extLst>
              <a:ext uri="{FF2B5EF4-FFF2-40B4-BE49-F238E27FC236}">
                <a16:creationId xmlns:a16="http://schemas.microsoft.com/office/drawing/2014/main" id="{0CEB5AE5-0F35-4965-A400-A15C1D246850}"/>
              </a:ext>
            </a:extLst>
          </p:cNvPr>
          <p:cNvSpPr>
            <a:spLocks noChangeAspect="1" noChangeArrowheads="1"/>
          </p:cNvSpPr>
          <p:nvPr/>
        </p:nvSpPr>
        <p:spPr bwMode="auto">
          <a:xfrm>
            <a:off x="2350661" y="69145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7" name="AutoShape 2">
            <a:extLst>
              <a:ext uri="{FF2B5EF4-FFF2-40B4-BE49-F238E27FC236}">
                <a16:creationId xmlns:a16="http://schemas.microsoft.com/office/drawing/2014/main" id="{D0CB153F-B083-415E-BD4F-07A95368ABBA}"/>
              </a:ext>
            </a:extLst>
          </p:cNvPr>
          <p:cNvSpPr>
            <a:spLocks noChangeAspect="1" noChangeArrowheads="1"/>
          </p:cNvSpPr>
          <p:nvPr/>
        </p:nvSpPr>
        <p:spPr bwMode="auto">
          <a:xfrm>
            <a:off x="2503061" y="70669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8" name="Text Placeholder 7">
            <a:extLst>
              <a:ext uri="{FF2B5EF4-FFF2-40B4-BE49-F238E27FC236}">
                <a16:creationId xmlns:a16="http://schemas.microsoft.com/office/drawing/2014/main" id="{E7161B54-0049-B402-8BE2-966216B8498E}"/>
              </a:ext>
            </a:extLst>
          </p:cNvPr>
          <p:cNvSpPr>
            <a:spLocks noGrp="1"/>
          </p:cNvSpPr>
          <p:nvPr>
            <p:ph type="body" sz="quarter" idx="52"/>
          </p:nvPr>
        </p:nvSpPr>
        <p:spPr>
          <a:xfrm>
            <a:off x="247318" y="1752910"/>
            <a:ext cx="2572191" cy="247312"/>
          </a:xfrm>
        </p:spPr>
        <p:txBody>
          <a:bodyPr/>
          <a:lstStyle/>
          <a:p>
            <a:r>
              <a:rPr lang="en-US" dirty="0"/>
              <a:t>Product example</a:t>
            </a:r>
            <a:endParaRPr lang="ru-RU" dirty="0"/>
          </a:p>
        </p:txBody>
      </p:sp>
      <p:sp>
        <p:nvSpPr>
          <p:cNvPr id="10" name="Text Placeholder 7">
            <a:extLst>
              <a:ext uri="{FF2B5EF4-FFF2-40B4-BE49-F238E27FC236}">
                <a16:creationId xmlns:a16="http://schemas.microsoft.com/office/drawing/2014/main" id="{2578E535-2703-DDC3-B4E1-6B5D4A65A377}"/>
              </a:ext>
            </a:extLst>
          </p:cNvPr>
          <p:cNvSpPr txBox="1">
            <a:spLocks/>
          </p:cNvSpPr>
          <p:nvPr/>
        </p:nvSpPr>
        <p:spPr>
          <a:xfrm>
            <a:off x="3060307" y="1633238"/>
            <a:ext cx="2091562" cy="52738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Recommended Application</a:t>
            </a:r>
            <a:endParaRPr lang="ru-RU" dirty="0"/>
          </a:p>
        </p:txBody>
      </p:sp>
      <p:sp>
        <p:nvSpPr>
          <p:cNvPr id="11" name="Picture Placeholder 6">
            <a:extLst>
              <a:ext uri="{FF2B5EF4-FFF2-40B4-BE49-F238E27FC236}">
                <a16:creationId xmlns:a16="http://schemas.microsoft.com/office/drawing/2014/main" id="{FE7F6FEF-4FF8-AFA8-FE60-73C1A5DE5BF5}"/>
              </a:ext>
            </a:extLst>
          </p:cNvPr>
          <p:cNvSpPr>
            <a:spLocks noGrp="1"/>
          </p:cNvSpPr>
          <p:nvPr>
            <p:ph type="pic" sz="quarter" idx="19"/>
          </p:nvPr>
        </p:nvSpPr>
        <p:spPr>
          <a:xfrm>
            <a:off x="265679" y="4666721"/>
            <a:ext cx="1509909" cy="1259659"/>
          </a:xfrm>
        </p:spPr>
      </p:sp>
      <p:sp>
        <p:nvSpPr>
          <p:cNvPr id="13" name="Text Placeholder 7">
            <a:extLst>
              <a:ext uri="{FF2B5EF4-FFF2-40B4-BE49-F238E27FC236}">
                <a16:creationId xmlns:a16="http://schemas.microsoft.com/office/drawing/2014/main" id="{51A2B378-0B89-6D34-FE79-37CF1155A713}"/>
              </a:ext>
            </a:extLst>
          </p:cNvPr>
          <p:cNvSpPr txBox="1">
            <a:spLocks/>
          </p:cNvSpPr>
          <p:nvPr/>
        </p:nvSpPr>
        <p:spPr>
          <a:xfrm>
            <a:off x="265679" y="2856642"/>
            <a:ext cx="3932293" cy="247312"/>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Product and Packing capabilities</a:t>
            </a:r>
            <a:endParaRPr lang="ru-RU" dirty="0"/>
          </a:p>
        </p:txBody>
      </p:sp>
      <p:cxnSp>
        <p:nvCxnSpPr>
          <p:cNvPr id="6" name="Gerader Verbinder 17">
            <a:extLst>
              <a:ext uri="{FF2B5EF4-FFF2-40B4-BE49-F238E27FC236}">
                <a16:creationId xmlns:a16="http://schemas.microsoft.com/office/drawing/2014/main" id="{ACF301DF-3F6F-113C-B326-30281DC0E23C}"/>
              </a:ext>
            </a:extLst>
          </p:cNvPr>
          <p:cNvCxnSpPr>
            <a:cxnSpLocks/>
          </p:cNvCxnSpPr>
          <p:nvPr/>
        </p:nvCxnSpPr>
        <p:spPr>
          <a:xfrm>
            <a:off x="2269405" y="6871688"/>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Gerader Verbinder 18">
            <a:extLst>
              <a:ext uri="{FF2B5EF4-FFF2-40B4-BE49-F238E27FC236}">
                <a16:creationId xmlns:a16="http://schemas.microsoft.com/office/drawing/2014/main" id="{CC404876-1D91-C029-50E9-BA5126E916E0}"/>
              </a:ext>
            </a:extLst>
          </p:cNvPr>
          <p:cNvCxnSpPr>
            <a:cxnSpLocks/>
          </p:cNvCxnSpPr>
          <p:nvPr/>
        </p:nvCxnSpPr>
        <p:spPr>
          <a:xfrm>
            <a:off x="2269405" y="7128984"/>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E980342-996A-DD3D-8910-DC1B4E2C0541}"/>
              </a:ext>
            </a:extLst>
          </p:cNvPr>
          <p:cNvSpPr txBox="1"/>
          <p:nvPr/>
        </p:nvSpPr>
        <p:spPr>
          <a:xfrm>
            <a:off x="158430" y="2133861"/>
            <a:ext cx="2838892" cy="492443"/>
          </a:xfrm>
          <a:prstGeom prst="rect">
            <a:avLst/>
          </a:prstGeom>
          <a:noFill/>
        </p:spPr>
        <p:txBody>
          <a:bodyPr wrap="square">
            <a:spAutoFit/>
          </a:bodyPr>
          <a:lstStyle/>
          <a:p>
            <a:r>
              <a:rPr lang="en-US" sz="1300" dirty="0">
                <a:solidFill>
                  <a:srgbClr val="1D1D1F"/>
                </a:solidFill>
                <a:effectLst/>
                <a:ea typeface="DengXian" panose="02010600030101010101" pitchFamily="2" charset="-122"/>
              </a:rPr>
              <a:t>CR0338121 Multifruit smoothie yellow with mint</a:t>
            </a:r>
            <a:endParaRPr lang="de-DE" sz="1300" dirty="0"/>
          </a:p>
        </p:txBody>
      </p:sp>
      <p:graphicFrame>
        <p:nvGraphicFramePr>
          <p:cNvPr id="14" name="Table 13">
            <a:extLst>
              <a:ext uri="{FF2B5EF4-FFF2-40B4-BE49-F238E27FC236}">
                <a16:creationId xmlns:a16="http://schemas.microsoft.com/office/drawing/2014/main" id="{C470A6DD-6ED4-E059-2214-9DA16BFB95A5}"/>
              </a:ext>
            </a:extLst>
          </p:cNvPr>
          <p:cNvGraphicFramePr>
            <a:graphicFrameLocks noGrp="1"/>
          </p:cNvGraphicFramePr>
          <p:nvPr/>
        </p:nvGraphicFramePr>
        <p:xfrm>
          <a:off x="277327" y="3281244"/>
          <a:ext cx="4852153" cy="982889"/>
        </p:xfrm>
        <a:graphic>
          <a:graphicData uri="http://schemas.openxmlformats.org/drawingml/2006/table">
            <a:tbl>
              <a:tblPr firstRow="1" bandRow="1">
                <a:tableStyleId>{2D5ABB26-0587-4C30-8999-92F81FD0307C}</a:tableStyleId>
              </a:tblPr>
              <a:tblGrid>
                <a:gridCol w="1188077">
                  <a:extLst>
                    <a:ext uri="{9D8B030D-6E8A-4147-A177-3AD203B41FA5}">
                      <a16:colId xmlns:a16="http://schemas.microsoft.com/office/drawing/2014/main" val="3372330308"/>
                    </a:ext>
                  </a:extLst>
                </a:gridCol>
                <a:gridCol w="3664076">
                  <a:extLst>
                    <a:ext uri="{9D8B030D-6E8A-4147-A177-3AD203B41FA5}">
                      <a16:colId xmlns:a16="http://schemas.microsoft.com/office/drawing/2014/main" val="815436727"/>
                    </a:ext>
                  </a:extLst>
                </a:gridCol>
              </a:tblGrid>
              <a:tr h="489098">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3E"/>
                          </a:solidFill>
                          <a:effectLst/>
                          <a:uLnTx/>
                          <a:uFillTx/>
                          <a:latin typeface="+mn-lt"/>
                          <a:ea typeface="+mn-ea"/>
                          <a:cs typeface="+mn-cs"/>
                        </a:rPr>
                        <a:t>Product Information</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Shelf Life 9 months @ ambient storage </a:t>
                      </a:r>
                    </a:p>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Open shelf life 3 days @ chilled storage/ 24h @ ambient storage</a:t>
                      </a:r>
                    </a:p>
                  </a:txBody>
                  <a:tcPr marL="0" marR="32650" marT="32650" marB="32650" anchor="ctr">
                    <a:lnL>
                      <a:noFill/>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8506228"/>
                  </a:ext>
                </a:extLst>
              </a:tr>
              <a:tr h="414669">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lang="en-GB" sz="1100" b="1" kern="1200" noProof="0" dirty="0">
                          <a:solidFill>
                            <a:srgbClr val="002348"/>
                          </a:solidFill>
                          <a:latin typeface="+mn-lt"/>
                          <a:ea typeface="+mn-ea"/>
                          <a:cs typeface="+mn-cs"/>
                        </a:rPr>
                        <a:t>MOQ</a:t>
                      </a:r>
                    </a:p>
                  </a:txBody>
                  <a:tcPr marL="97950" marR="32650" marT="32650" marB="32650" anchor="ctr">
                    <a:lnL>
                      <a:noFill/>
                    </a:lnL>
                    <a:lnR>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ase"/>
                      <a:r>
                        <a:rPr lang="en-US" sz="1100" b="0" kern="1200" noProof="0" dirty="0" err="1">
                          <a:solidFill>
                            <a:srgbClr val="002348"/>
                          </a:solidFill>
                          <a:latin typeface="+mn-lt"/>
                          <a:ea typeface="+mn-ea"/>
                          <a:cs typeface="+mn-cs"/>
                        </a:rPr>
                        <a:t>Döhler</a:t>
                      </a:r>
                      <a:r>
                        <a:rPr lang="en-US" sz="1100" b="0" kern="1200" noProof="0" dirty="0">
                          <a:solidFill>
                            <a:srgbClr val="002348"/>
                          </a:solidFill>
                          <a:latin typeface="+mn-lt"/>
                          <a:ea typeface="+mn-ea"/>
                          <a:cs typeface="+mn-cs"/>
                        </a:rPr>
                        <a:t>: 1.000-3.000kg l Bottler: 40.000l</a:t>
                      </a:r>
                    </a:p>
                  </a:txBody>
                  <a:tcPr marL="0" marR="32650" marT="32650" marB="32650" anchor="ctr">
                    <a:lnL>
                      <a:noFill/>
                    </a:lnL>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32796507"/>
                  </a:ext>
                </a:extLst>
              </a:tr>
            </a:tbl>
          </a:graphicData>
        </a:graphic>
      </p:graphicFrame>
      <p:graphicFrame>
        <p:nvGraphicFramePr>
          <p:cNvPr id="17" name="Table 16">
            <a:extLst>
              <a:ext uri="{FF2B5EF4-FFF2-40B4-BE49-F238E27FC236}">
                <a16:creationId xmlns:a16="http://schemas.microsoft.com/office/drawing/2014/main" id="{B86CD4ED-4CC6-B3AA-2E71-25C85F69B6CB}"/>
              </a:ext>
            </a:extLst>
          </p:cNvPr>
          <p:cNvGraphicFramePr>
            <a:graphicFrameLocks noGrp="1"/>
          </p:cNvGraphicFramePr>
          <p:nvPr/>
        </p:nvGraphicFramePr>
        <p:xfrm>
          <a:off x="1861347" y="4844800"/>
          <a:ext cx="3232281" cy="568220"/>
        </p:xfrm>
        <a:graphic>
          <a:graphicData uri="http://schemas.openxmlformats.org/drawingml/2006/table">
            <a:tbl>
              <a:tblPr firstRow="1" bandRow="1">
                <a:tableStyleId>{2D5ABB26-0587-4C30-8999-92F81FD0307C}</a:tableStyleId>
              </a:tblPr>
              <a:tblGrid>
                <a:gridCol w="996922">
                  <a:extLst>
                    <a:ext uri="{9D8B030D-6E8A-4147-A177-3AD203B41FA5}">
                      <a16:colId xmlns:a16="http://schemas.microsoft.com/office/drawing/2014/main" val="2319267598"/>
                    </a:ext>
                  </a:extLst>
                </a:gridCol>
                <a:gridCol w="2235359">
                  <a:extLst>
                    <a:ext uri="{9D8B030D-6E8A-4147-A177-3AD203B41FA5}">
                      <a16:colId xmlns:a16="http://schemas.microsoft.com/office/drawing/2014/main" val="2850565786"/>
                    </a:ext>
                  </a:extLst>
                </a:gridCol>
              </a:tblGrid>
              <a:tr h="494223">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48"/>
                          </a:solidFill>
                          <a:effectLst/>
                          <a:uLnTx/>
                          <a:uFillTx/>
                          <a:latin typeface="+mn-lt"/>
                          <a:ea typeface="+mn-ea"/>
                          <a:cs typeface="+mn-cs"/>
                        </a:rPr>
                        <a:t>Co-Packer &amp; Packaging</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42896" rtl="0" eaLnBrk="1" fontAlgn="auto" latinLnBrk="0" hangingPunct="1">
                        <a:lnSpc>
                          <a:spcPct val="100000"/>
                        </a:lnSpc>
                        <a:spcBef>
                          <a:spcPts val="0"/>
                        </a:spcBef>
                        <a:spcAft>
                          <a:spcPts val="0"/>
                        </a:spcAft>
                        <a:buClrTx/>
                        <a:buSzTx/>
                        <a:buFontTx/>
                        <a:buNone/>
                        <a:tabLst/>
                        <a:defRPr/>
                      </a:pPr>
                      <a:r>
                        <a:rPr lang="en-GB" altLang="de-DE" sz="1100" noProof="0" dirty="0">
                          <a:solidFill>
                            <a:srgbClr val="002348"/>
                          </a:solidFill>
                        </a:rPr>
                        <a:t>DMK/ </a:t>
                      </a:r>
                      <a:r>
                        <a:rPr lang="en-GB" altLang="de-DE" sz="1100" noProof="0" dirty="0" err="1">
                          <a:solidFill>
                            <a:srgbClr val="002348"/>
                          </a:solidFill>
                        </a:rPr>
                        <a:t>Immergut</a:t>
                      </a:r>
                      <a:r>
                        <a:rPr lang="en-GB" altLang="de-DE" sz="1100" noProof="0" dirty="0">
                          <a:solidFill>
                            <a:srgbClr val="002348"/>
                          </a:solidFill>
                        </a:rPr>
                        <a:t> (depending on potential/ business case) l 1L Carton</a:t>
                      </a:r>
                    </a:p>
                  </a:txBody>
                  <a:tcPr marL="0" marR="32650" marT="32650" marB="32650" anchor="ctr">
                    <a:lnL>
                      <a:noFill/>
                    </a:lnL>
                    <a:lnR>
                      <a:noFill/>
                    </a:lnR>
                    <a:lnT w="28575"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72988869"/>
                  </a:ext>
                </a:extLst>
              </a:tr>
            </a:tbl>
          </a:graphicData>
        </a:graphic>
      </p:graphicFrame>
      <p:cxnSp>
        <p:nvCxnSpPr>
          <p:cNvPr id="12" name="Gerader Verbinder 196">
            <a:extLst>
              <a:ext uri="{FF2B5EF4-FFF2-40B4-BE49-F238E27FC236}">
                <a16:creationId xmlns:a16="http://schemas.microsoft.com/office/drawing/2014/main" id="{A63531F3-A397-33FC-C61D-49EB6E0028F2}"/>
              </a:ext>
            </a:extLst>
          </p:cNvPr>
          <p:cNvCxnSpPr/>
          <p:nvPr/>
        </p:nvCxnSpPr>
        <p:spPr>
          <a:xfrm>
            <a:off x="5338173" y="831361"/>
            <a:ext cx="0" cy="454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Gerader Verbinder 197">
            <a:extLst>
              <a:ext uri="{FF2B5EF4-FFF2-40B4-BE49-F238E27FC236}">
                <a16:creationId xmlns:a16="http://schemas.microsoft.com/office/drawing/2014/main" id="{21056C83-D9D6-8E19-C731-D3FEBF32EDA5}"/>
              </a:ext>
            </a:extLst>
          </p:cNvPr>
          <p:cNvCxnSpPr/>
          <p:nvPr/>
        </p:nvCxnSpPr>
        <p:spPr>
          <a:xfrm>
            <a:off x="6884117" y="831361"/>
            <a:ext cx="0" cy="454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Abgerundetes Rechteck 81">
            <a:extLst>
              <a:ext uri="{FF2B5EF4-FFF2-40B4-BE49-F238E27FC236}">
                <a16:creationId xmlns:a16="http://schemas.microsoft.com/office/drawing/2014/main" id="{31455070-0FE2-55AD-7EB8-2D8CBCBB43EB}"/>
              </a:ext>
            </a:extLst>
          </p:cNvPr>
          <p:cNvSpPr/>
          <p:nvPr/>
        </p:nvSpPr>
        <p:spPr>
          <a:xfrm>
            <a:off x="5508545" y="1376532"/>
            <a:ext cx="1080000" cy="540000"/>
          </a:xfrm>
          <a:prstGeom prst="roundRect">
            <a:avLst/>
          </a:prstGeom>
          <a:solidFill>
            <a:schemeClr val="tx2"/>
          </a:solidFill>
          <a:ln w="25400" cap="flat" cmpd="sng" algn="ctr">
            <a:noFill/>
            <a:prstDash val="solid"/>
          </a:ln>
          <a:effectLst/>
        </p:spPr>
        <p:txBody>
          <a:bodyPr lIns="0" tIns="0" rIns="0" bIns="0" anchor="ctr"/>
          <a:lstStyle/>
          <a:p>
            <a:pPr algn="ctr" defTabSz="1037071"/>
            <a:r>
              <a:rPr lang="de-DE" sz="800" b="1" kern="0" err="1">
                <a:solidFill>
                  <a:srgbClr val="FFFFFF"/>
                </a:solidFill>
                <a:latin typeface="Tahoma"/>
                <a:cs typeface="Arial" charset="0"/>
              </a:rPr>
              <a:t>Syrups</a:t>
            </a:r>
            <a:endParaRPr lang="de-DE" sz="800" b="1" kern="0">
              <a:solidFill>
                <a:srgbClr val="FFFFFF"/>
              </a:solidFill>
              <a:latin typeface="Tahoma"/>
              <a:cs typeface="Arial" charset="0"/>
            </a:endParaRPr>
          </a:p>
        </p:txBody>
      </p:sp>
      <p:grpSp>
        <p:nvGrpSpPr>
          <p:cNvPr id="21" name="Group 266">
            <a:extLst>
              <a:ext uri="{FF2B5EF4-FFF2-40B4-BE49-F238E27FC236}">
                <a16:creationId xmlns:a16="http://schemas.microsoft.com/office/drawing/2014/main" id="{284B1E29-6FFE-148A-8AC1-6433AD26B867}"/>
              </a:ext>
            </a:extLst>
          </p:cNvPr>
          <p:cNvGrpSpPr>
            <a:grpSpLocks noChangeAspect="1"/>
          </p:cNvGrpSpPr>
          <p:nvPr/>
        </p:nvGrpSpPr>
        <p:grpSpPr bwMode="auto">
          <a:xfrm>
            <a:off x="5780495" y="785366"/>
            <a:ext cx="592135" cy="444514"/>
            <a:chOff x="3876" y="2112"/>
            <a:chExt cx="718" cy="539"/>
          </a:xfrm>
        </p:grpSpPr>
        <p:sp>
          <p:nvSpPr>
            <p:cNvPr id="22" name="Freeform 267">
              <a:extLst>
                <a:ext uri="{FF2B5EF4-FFF2-40B4-BE49-F238E27FC236}">
                  <a16:creationId xmlns:a16="http://schemas.microsoft.com/office/drawing/2014/main" id="{9DCF961C-8301-DBEA-A67B-EF96B2E89A41}"/>
                </a:ext>
              </a:extLst>
            </p:cNvPr>
            <p:cNvSpPr>
              <a:spLocks/>
            </p:cNvSpPr>
            <p:nvPr/>
          </p:nvSpPr>
          <p:spPr bwMode="auto">
            <a:xfrm>
              <a:off x="4320" y="2390"/>
              <a:ext cx="186" cy="208"/>
            </a:xfrm>
            <a:custGeom>
              <a:avLst/>
              <a:gdLst>
                <a:gd name="T0" fmla="*/ 5 w 186"/>
                <a:gd name="T1" fmla="*/ 0 h 208"/>
                <a:gd name="T2" fmla="*/ 186 w 186"/>
                <a:gd name="T3" fmla="*/ 0 h 208"/>
                <a:gd name="T4" fmla="*/ 186 w 186"/>
                <a:gd name="T5" fmla="*/ 208 h 208"/>
                <a:gd name="T6" fmla="*/ 0 w 186"/>
                <a:gd name="T7" fmla="*/ 208 h 208"/>
                <a:gd name="T8" fmla="*/ 5 w 186"/>
                <a:gd name="T9" fmla="*/ 0 h 208"/>
              </a:gdLst>
              <a:ahLst/>
              <a:cxnLst>
                <a:cxn ang="0">
                  <a:pos x="T0" y="T1"/>
                </a:cxn>
                <a:cxn ang="0">
                  <a:pos x="T2" y="T3"/>
                </a:cxn>
                <a:cxn ang="0">
                  <a:pos x="T4" y="T5"/>
                </a:cxn>
                <a:cxn ang="0">
                  <a:pos x="T6" y="T7"/>
                </a:cxn>
                <a:cxn ang="0">
                  <a:pos x="T8" y="T9"/>
                </a:cxn>
              </a:cxnLst>
              <a:rect l="0" t="0" r="r" b="b"/>
              <a:pathLst>
                <a:path w="186" h="208">
                  <a:moveTo>
                    <a:pt x="5" y="0"/>
                  </a:moveTo>
                  <a:lnTo>
                    <a:pt x="186" y="0"/>
                  </a:lnTo>
                  <a:lnTo>
                    <a:pt x="186" y="208"/>
                  </a:lnTo>
                  <a:lnTo>
                    <a:pt x="0" y="208"/>
                  </a:lnTo>
                  <a:lnTo>
                    <a:pt x="5" y="0"/>
                  </a:ln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3" name="Freeform 268">
              <a:extLst>
                <a:ext uri="{FF2B5EF4-FFF2-40B4-BE49-F238E27FC236}">
                  <a16:creationId xmlns:a16="http://schemas.microsoft.com/office/drawing/2014/main" id="{C535FC53-C682-F026-02AA-A11B21ADE002}"/>
                </a:ext>
              </a:extLst>
            </p:cNvPr>
            <p:cNvSpPr>
              <a:spLocks/>
            </p:cNvSpPr>
            <p:nvPr/>
          </p:nvSpPr>
          <p:spPr bwMode="auto">
            <a:xfrm>
              <a:off x="3907" y="2304"/>
              <a:ext cx="215" cy="203"/>
            </a:xfrm>
            <a:custGeom>
              <a:avLst/>
              <a:gdLst>
                <a:gd name="T0" fmla="*/ 7 w 90"/>
                <a:gd name="T1" fmla="*/ 0 h 85"/>
                <a:gd name="T2" fmla="*/ 90 w 90"/>
                <a:gd name="T3" fmla="*/ 0 h 85"/>
                <a:gd name="T4" fmla="*/ 80 w 90"/>
                <a:gd name="T5" fmla="*/ 34 h 85"/>
                <a:gd name="T6" fmla="*/ 80 w 90"/>
                <a:gd name="T7" fmla="*/ 71 h 85"/>
                <a:gd name="T8" fmla="*/ 60 w 90"/>
                <a:gd name="T9" fmla="*/ 85 h 85"/>
                <a:gd name="T10" fmla="*/ 42 w 90"/>
                <a:gd name="T11" fmla="*/ 85 h 85"/>
                <a:gd name="T12" fmla="*/ 7 w 90"/>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90" h="85">
                  <a:moveTo>
                    <a:pt x="7" y="0"/>
                  </a:moveTo>
                  <a:cubicBezTo>
                    <a:pt x="90" y="0"/>
                    <a:pt x="90" y="0"/>
                    <a:pt x="90" y="0"/>
                  </a:cubicBezTo>
                  <a:cubicBezTo>
                    <a:pt x="90" y="0"/>
                    <a:pt x="80" y="7"/>
                    <a:pt x="80" y="34"/>
                  </a:cubicBezTo>
                  <a:cubicBezTo>
                    <a:pt x="80" y="71"/>
                    <a:pt x="80" y="71"/>
                    <a:pt x="80" y="71"/>
                  </a:cubicBezTo>
                  <a:cubicBezTo>
                    <a:pt x="60" y="85"/>
                    <a:pt x="60" y="85"/>
                    <a:pt x="60" y="85"/>
                  </a:cubicBezTo>
                  <a:cubicBezTo>
                    <a:pt x="42" y="85"/>
                    <a:pt x="42" y="85"/>
                    <a:pt x="42" y="85"/>
                  </a:cubicBezTo>
                  <a:cubicBezTo>
                    <a:pt x="42" y="85"/>
                    <a:pt x="0" y="70"/>
                    <a:pt x="7" y="0"/>
                  </a:cubicBez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4" name="Freeform 269">
              <a:extLst>
                <a:ext uri="{FF2B5EF4-FFF2-40B4-BE49-F238E27FC236}">
                  <a16:creationId xmlns:a16="http://schemas.microsoft.com/office/drawing/2014/main" id="{E28FCC7D-D446-383A-6091-74A7DB5DEB3D}"/>
                </a:ext>
              </a:extLst>
            </p:cNvPr>
            <p:cNvSpPr>
              <a:spLocks/>
            </p:cNvSpPr>
            <p:nvPr/>
          </p:nvSpPr>
          <p:spPr bwMode="auto">
            <a:xfrm>
              <a:off x="3909" y="2227"/>
              <a:ext cx="249" cy="424"/>
            </a:xfrm>
            <a:custGeom>
              <a:avLst/>
              <a:gdLst>
                <a:gd name="T0" fmla="*/ 76 w 104"/>
                <a:gd name="T1" fmla="*/ 177 h 177"/>
                <a:gd name="T2" fmla="*/ 24 w 104"/>
                <a:gd name="T3" fmla="*/ 177 h 177"/>
                <a:gd name="T4" fmla="*/ 17 w 104"/>
                <a:gd name="T5" fmla="*/ 174 h 177"/>
                <a:gd name="T6" fmla="*/ 17 w 104"/>
                <a:gd name="T7" fmla="*/ 166 h 177"/>
                <a:gd name="T8" fmla="*/ 40 w 104"/>
                <a:gd name="T9" fmla="*/ 152 h 177"/>
                <a:gd name="T10" fmla="*/ 40 w 104"/>
                <a:gd name="T11" fmla="*/ 119 h 177"/>
                <a:gd name="T12" fmla="*/ 3 w 104"/>
                <a:gd name="T13" fmla="*/ 47 h 177"/>
                <a:gd name="T14" fmla="*/ 3 w 104"/>
                <a:gd name="T15" fmla="*/ 0 h 177"/>
                <a:gd name="T16" fmla="*/ 101 w 104"/>
                <a:gd name="T17" fmla="*/ 0 h 177"/>
                <a:gd name="T18" fmla="*/ 104 w 104"/>
                <a:gd name="T19" fmla="*/ 3 h 177"/>
                <a:gd name="T20" fmla="*/ 101 w 104"/>
                <a:gd name="T21" fmla="*/ 6 h 177"/>
                <a:gd name="T22" fmla="*/ 9 w 104"/>
                <a:gd name="T23" fmla="*/ 6 h 177"/>
                <a:gd name="T24" fmla="*/ 9 w 104"/>
                <a:gd name="T25" fmla="*/ 47 h 177"/>
                <a:gd name="T26" fmla="*/ 44 w 104"/>
                <a:gd name="T27" fmla="*/ 114 h 177"/>
                <a:gd name="T28" fmla="*/ 46 w 104"/>
                <a:gd name="T29" fmla="*/ 115 h 177"/>
                <a:gd name="T30" fmla="*/ 46 w 104"/>
                <a:gd name="T31" fmla="*/ 156 h 177"/>
                <a:gd name="T32" fmla="*/ 43 w 104"/>
                <a:gd name="T33" fmla="*/ 157 h 177"/>
                <a:gd name="T34" fmla="*/ 22 w 104"/>
                <a:gd name="T35" fmla="*/ 169 h 177"/>
                <a:gd name="T36" fmla="*/ 22 w 104"/>
                <a:gd name="T37" fmla="*/ 171 h 177"/>
                <a:gd name="T38" fmla="*/ 24 w 104"/>
                <a:gd name="T39" fmla="*/ 171 h 177"/>
                <a:gd name="T40" fmla="*/ 76 w 104"/>
                <a:gd name="T41" fmla="*/ 171 h 177"/>
                <a:gd name="T42" fmla="*/ 77 w 104"/>
                <a:gd name="T43" fmla="*/ 171 h 177"/>
                <a:gd name="T44" fmla="*/ 77 w 104"/>
                <a:gd name="T45" fmla="*/ 171 h 177"/>
                <a:gd name="T46" fmla="*/ 59 w 104"/>
                <a:gd name="T47" fmla="*/ 157 h 177"/>
                <a:gd name="T48" fmla="*/ 56 w 104"/>
                <a:gd name="T49" fmla="*/ 157 h 177"/>
                <a:gd name="T50" fmla="*/ 56 w 104"/>
                <a:gd name="T51" fmla="*/ 115 h 177"/>
                <a:gd name="T52" fmla="*/ 58 w 104"/>
                <a:gd name="T53" fmla="*/ 114 h 177"/>
                <a:gd name="T54" fmla="*/ 76 w 104"/>
                <a:gd name="T55" fmla="*/ 100 h 177"/>
                <a:gd name="T56" fmla="*/ 80 w 104"/>
                <a:gd name="T57" fmla="*/ 99 h 177"/>
                <a:gd name="T58" fmla="*/ 81 w 104"/>
                <a:gd name="T59" fmla="*/ 103 h 177"/>
                <a:gd name="T60" fmla="*/ 62 w 104"/>
                <a:gd name="T61" fmla="*/ 119 h 177"/>
                <a:gd name="T62" fmla="*/ 62 w 104"/>
                <a:gd name="T63" fmla="*/ 151 h 177"/>
                <a:gd name="T64" fmla="*/ 82 w 104"/>
                <a:gd name="T65" fmla="*/ 168 h 177"/>
                <a:gd name="T66" fmla="*/ 82 w 104"/>
                <a:gd name="T67" fmla="*/ 175 h 177"/>
                <a:gd name="T68" fmla="*/ 76 w 104"/>
                <a:gd name="T69"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 h="177">
                  <a:moveTo>
                    <a:pt x="76" y="177"/>
                  </a:moveTo>
                  <a:cubicBezTo>
                    <a:pt x="24" y="177"/>
                    <a:pt x="24" y="177"/>
                    <a:pt x="24" y="177"/>
                  </a:cubicBezTo>
                  <a:cubicBezTo>
                    <a:pt x="21" y="177"/>
                    <a:pt x="19" y="176"/>
                    <a:pt x="17" y="174"/>
                  </a:cubicBezTo>
                  <a:cubicBezTo>
                    <a:pt x="16" y="171"/>
                    <a:pt x="16" y="169"/>
                    <a:pt x="17" y="166"/>
                  </a:cubicBezTo>
                  <a:cubicBezTo>
                    <a:pt x="22" y="157"/>
                    <a:pt x="34" y="153"/>
                    <a:pt x="40" y="152"/>
                  </a:cubicBezTo>
                  <a:cubicBezTo>
                    <a:pt x="40" y="119"/>
                    <a:pt x="40" y="119"/>
                    <a:pt x="40" y="119"/>
                  </a:cubicBezTo>
                  <a:cubicBezTo>
                    <a:pt x="0" y="97"/>
                    <a:pt x="3" y="48"/>
                    <a:pt x="3" y="47"/>
                  </a:cubicBezTo>
                  <a:cubicBezTo>
                    <a:pt x="3" y="0"/>
                    <a:pt x="3" y="0"/>
                    <a:pt x="3" y="0"/>
                  </a:cubicBezTo>
                  <a:cubicBezTo>
                    <a:pt x="101" y="0"/>
                    <a:pt x="101" y="0"/>
                    <a:pt x="101" y="0"/>
                  </a:cubicBezTo>
                  <a:cubicBezTo>
                    <a:pt x="103" y="0"/>
                    <a:pt x="104" y="2"/>
                    <a:pt x="104" y="3"/>
                  </a:cubicBezTo>
                  <a:cubicBezTo>
                    <a:pt x="104" y="5"/>
                    <a:pt x="103" y="6"/>
                    <a:pt x="101" y="6"/>
                  </a:cubicBezTo>
                  <a:cubicBezTo>
                    <a:pt x="9" y="6"/>
                    <a:pt x="9" y="6"/>
                    <a:pt x="9" y="6"/>
                  </a:cubicBezTo>
                  <a:cubicBezTo>
                    <a:pt x="9" y="47"/>
                    <a:pt x="9" y="47"/>
                    <a:pt x="9" y="47"/>
                  </a:cubicBezTo>
                  <a:cubicBezTo>
                    <a:pt x="9" y="48"/>
                    <a:pt x="6" y="95"/>
                    <a:pt x="44" y="114"/>
                  </a:cubicBezTo>
                  <a:cubicBezTo>
                    <a:pt x="46" y="115"/>
                    <a:pt x="46" y="115"/>
                    <a:pt x="46" y="115"/>
                  </a:cubicBezTo>
                  <a:cubicBezTo>
                    <a:pt x="46" y="156"/>
                    <a:pt x="46" y="156"/>
                    <a:pt x="46" y="156"/>
                  </a:cubicBezTo>
                  <a:cubicBezTo>
                    <a:pt x="43" y="157"/>
                    <a:pt x="43" y="157"/>
                    <a:pt x="43" y="157"/>
                  </a:cubicBezTo>
                  <a:cubicBezTo>
                    <a:pt x="43" y="157"/>
                    <a:pt x="27" y="160"/>
                    <a:pt x="22" y="169"/>
                  </a:cubicBezTo>
                  <a:cubicBezTo>
                    <a:pt x="22" y="170"/>
                    <a:pt x="22" y="170"/>
                    <a:pt x="22" y="171"/>
                  </a:cubicBezTo>
                  <a:cubicBezTo>
                    <a:pt x="22" y="171"/>
                    <a:pt x="23" y="171"/>
                    <a:pt x="24" y="171"/>
                  </a:cubicBezTo>
                  <a:cubicBezTo>
                    <a:pt x="76" y="171"/>
                    <a:pt x="76" y="171"/>
                    <a:pt x="76" y="171"/>
                  </a:cubicBezTo>
                  <a:cubicBezTo>
                    <a:pt x="77" y="171"/>
                    <a:pt x="77" y="171"/>
                    <a:pt x="77" y="171"/>
                  </a:cubicBezTo>
                  <a:cubicBezTo>
                    <a:pt x="77" y="171"/>
                    <a:pt x="77" y="171"/>
                    <a:pt x="77" y="171"/>
                  </a:cubicBezTo>
                  <a:cubicBezTo>
                    <a:pt x="74" y="164"/>
                    <a:pt x="70" y="157"/>
                    <a:pt x="59" y="157"/>
                  </a:cubicBezTo>
                  <a:cubicBezTo>
                    <a:pt x="56" y="157"/>
                    <a:pt x="56" y="157"/>
                    <a:pt x="56" y="157"/>
                  </a:cubicBezTo>
                  <a:cubicBezTo>
                    <a:pt x="56" y="115"/>
                    <a:pt x="56" y="115"/>
                    <a:pt x="56" y="115"/>
                  </a:cubicBezTo>
                  <a:cubicBezTo>
                    <a:pt x="58" y="114"/>
                    <a:pt x="58" y="114"/>
                    <a:pt x="58" y="114"/>
                  </a:cubicBezTo>
                  <a:cubicBezTo>
                    <a:pt x="58" y="114"/>
                    <a:pt x="70" y="109"/>
                    <a:pt x="76" y="100"/>
                  </a:cubicBezTo>
                  <a:cubicBezTo>
                    <a:pt x="77" y="98"/>
                    <a:pt x="79" y="98"/>
                    <a:pt x="80" y="99"/>
                  </a:cubicBezTo>
                  <a:cubicBezTo>
                    <a:pt x="82" y="100"/>
                    <a:pt x="82" y="102"/>
                    <a:pt x="81" y="103"/>
                  </a:cubicBezTo>
                  <a:cubicBezTo>
                    <a:pt x="75" y="112"/>
                    <a:pt x="66" y="117"/>
                    <a:pt x="62" y="119"/>
                  </a:cubicBezTo>
                  <a:cubicBezTo>
                    <a:pt x="62" y="151"/>
                    <a:pt x="62" y="151"/>
                    <a:pt x="62" y="151"/>
                  </a:cubicBezTo>
                  <a:cubicBezTo>
                    <a:pt x="76" y="153"/>
                    <a:pt x="80" y="163"/>
                    <a:pt x="82" y="168"/>
                  </a:cubicBezTo>
                  <a:cubicBezTo>
                    <a:pt x="83" y="171"/>
                    <a:pt x="83" y="173"/>
                    <a:pt x="82" y="175"/>
                  </a:cubicBezTo>
                  <a:cubicBezTo>
                    <a:pt x="81" y="176"/>
                    <a:pt x="80" y="177"/>
                    <a:pt x="76" y="177"/>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5" name="Freeform 270">
              <a:extLst>
                <a:ext uri="{FF2B5EF4-FFF2-40B4-BE49-F238E27FC236}">
                  <a16:creationId xmlns:a16="http://schemas.microsoft.com/office/drawing/2014/main" id="{2EAC747D-1E63-A6DF-3099-66638F37BC4B}"/>
                </a:ext>
              </a:extLst>
            </p:cNvPr>
            <p:cNvSpPr>
              <a:spLocks/>
            </p:cNvSpPr>
            <p:nvPr/>
          </p:nvSpPr>
          <p:spPr bwMode="auto">
            <a:xfrm>
              <a:off x="3917" y="2296"/>
              <a:ext cx="212" cy="15"/>
            </a:xfrm>
            <a:custGeom>
              <a:avLst/>
              <a:gdLst>
                <a:gd name="T0" fmla="*/ 86 w 89"/>
                <a:gd name="T1" fmla="*/ 6 h 6"/>
                <a:gd name="T2" fmla="*/ 3 w 89"/>
                <a:gd name="T3" fmla="*/ 6 h 6"/>
                <a:gd name="T4" fmla="*/ 0 w 89"/>
                <a:gd name="T5" fmla="*/ 3 h 6"/>
                <a:gd name="T6" fmla="*/ 3 w 89"/>
                <a:gd name="T7" fmla="*/ 0 h 6"/>
                <a:gd name="T8" fmla="*/ 86 w 89"/>
                <a:gd name="T9" fmla="*/ 0 h 6"/>
                <a:gd name="T10" fmla="*/ 89 w 89"/>
                <a:gd name="T11" fmla="*/ 3 h 6"/>
                <a:gd name="T12" fmla="*/ 86 w 8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9" h="6">
                  <a:moveTo>
                    <a:pt x="86" y="6"/>
                  </a:moveTo>
                  <a:cubicBezTo>
                    <a:pt x="3" y="6"/>
                    <a:pt x="3" y="6"/>
                    <a:pt x="3" y="6"/>
                  </a:cubicBezTo>
                  <a:cubicBezTo>
                    <a:pt x="1" y="6"/>
                    <a:pt x="0" y="5"/>
                    <a:pt x="0" y="3"/>
                  </a:cubicBezTo>
                  <a:cubicBezTo>
                    <a:pt x="0" y="2"/>
                    <a:pt x="1" y="0"/>
                    <a:pt x="3" y="0"/>
                  </a:cubicBezTo>
                  <a:cubicBezTo>
                    <a:pt x="86" y="0"/>
                    <a:pt x="86" y="0"/>
                    <a:pt x="86" y="0"/>
                  </a:cubicBezTo>
                  <a:cubicBezTo>
                    <a:pt x="87" y="0"/>
                    <a:pt x="89" y="2"/>
                    <a:pt x="89" y="3"/>
                  </a:cubicBezTo>
                  <a:cubicBezTo>
                    <a:pt x="89" y="5"/>
                    <a:pt x="87" y="6"/>
                    <a:pt x="8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6" name="Freeform 271">
              <a:extLst>
                <a:ext uri="{FF2B5EF4-FFF2-40B4-BE49-F238E27FC236}">
                  <a16:creationId xmlns:a16="http://schemas.microsoft.com/office/drawing/2014/main" id="{3DC1A25C-6C00-B890-3182-ADB736E92FE0}"/>
                </a:ext>
              </a:extLst>
            </p:cNvPr>
            <p:cNvSpPr>
              <a:spLocks/>
            </p:cNvSpPr>
            <p:nvPr/>
          </p:nvSpPr>
          <p:spPr bwMode="auto">
            <a:xfrm>
              <a:off x="3876" y="2296"/>
              <a:ext cx="26" cy="123"/>
            </a:xfrm>
            <a:custGeom>
              <a:avLst/>
              <a:gdLst>
                <a:gd name="T0" fmla="*/ 8 w 11"/>
                <a:gd name="T1" fmla="*/ 51 h 51"/>
                <a:gd name="T2" fmla="*/ 5 w 11"/>
                <a:gd name="T3" fmla="*/ 49 h 51"/>
                <a:gd name="T4" fmla="*/ 0 w 11"/>
                <a:gd name="T5" fmla="*/ 3 h 51"/>
                <a:gd name="T6" fmla="*/ 3 w 11"/>
                <a:gd name="T7" fmla="*/ 0 h 51"/>
                <a:gd name="T8" fmla="*/ 3 w 11"/>
                <a:gd name="T9" fmla="*/ 0 h 51"/>
                <a:gd name="T10" fmla="*/ 6 w 11"/>
                <a:gd name="T11" fmla="*/ 3 h 51"/>
                <a:gd name="T12" fmla="*/ 10 w 11"/>
                <a:gd name="T13" fmla="*/ 47 h 51"/>
                <a:gd name="T14" fmla="*/ 9 w 11"/>
                <a:gd name="T15" fmla="*/ 51 h 51"/>
                <a:gd name="T16" fmla="*/ 8 w 11"/>
                <a:gd name="T1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1">
                  <a:moveTo>
                    <a:pt x="8" y="51"/>
                  </a:moveTo>
                  <a:cubicBezTo>
                    <a:pt x="6" y="51"/>
                    <a:pt x="5" y="50"/>
                    <a:pt x="5" y="49"/>
                  </a:cubicBezTo>
                  <a:cubicBezTo>
                    <a:pt x="0" y="35"/>
                    <a:pt x="0" y="5"/>
                    <a:pt x="0" y="3"/>
                  </a:cubicBezTo>
                  <a:cubicBezTo>
                    <a:pt x="0" y="2"/>
                    <a:pt x="1" y="0"/>
                    <a:pt x="3" y="0"/>
                  </a:cubicBezTo>
                  <a:cubicBezTo>
                    <a:pt x="3" y="0"/>
                    <a:pt x="3" y="0"/>
                    <a:pt x="3" y="0"/>
                  </a:cubicBezTo>
                  <a:cubicBezTo>
                    <a:pt x="4" y="0"/>
                    <a:pt x="6" y="2"/>
                    <a:pt x="6" y="3"/>
                  </a:cubicBezTo>
                  <a:cubicBezTo>
                    <a:pt x="6" y="3"/>
                    <a:pt x="6" y="34"/>
                    <a:pt x="10" y="47"/>
                  </a:cubicBezTo>
                  <a:cubicBezTo>
                    <a:pt x="11" y="49"/>
                    <a:pt x="10" y="50"/>
                    <a:pt x="9" y="51"/>
                  </a:cubicBezTo>
                  <a:cubicBezTo>
                    <a:pt x="8" y="51"/>
                    <a:pt x="8" y="51"/>
                    <a:pt x="8" y="5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7" name="Freeform 272">
              <a:extLst>
                <a:ext uri="{FF2B5EF4-FFF2-40B4-BE49-F238E27FC236}">
                  <a16:creationId xmlns:a16="http://schemas.microsoft.com/office/drawing/2014/main" id="{8DC6FB18-CB34-DC39-1927-78AAF92F029F}"/>
                </a:ext>
              </a:extLst>
            </p:cNvPr>
            <p:cNvSpPr>
              <a:spLocks/>
            </p:cNvSpPr>
            <p:nvPr/>
          </p:nvSpPr>
          <p:spPr bwMode="auto">
            <a:xfrm>
              <a:off x="3890" y="2423"/>
              <a:ext cx="24" cy="34"/>
            </a:xfrm>
            <a:custGeom>
              <a:avLst/>
              <a:gdLst>
                <a:gd name="T0" fmla="*/ 7 w 10"/>
                <a:gd name="T1" fmla="*/ 14 h 14"/>
                <a:gd name="T2" fmla="*/ 4 w 10"/>
                <a:gd name="T3" fmla="*/ 13 h 14"/>
                <a:gd name="T4" fmla="*/ 0 w 10"/>
                <a:gd name="T5" fmla="*/ 5 h 14"/>
                <a:gd name="T6" fmla="*/ 2 w 10"/>
                <a:gd name="T7" fmla="*/ 1 h 14"/>
                <a:gd name="T8" fmla="*/ 6 w 10"/>
                <a:gd name="T9" fmla="*/ 2 h 14"/>
                <a:gd name="T10" fmla="*/ 9 w 10"/>
                <a:gd name="T11" fmla="*/ 10 h 14"/>
                <a:gd name="T12" fmla="*/ 8 w 10"/>
                <a:gd name="T13" fmla="*/ 14 h 14"/>
                <a:gd name="T14" fmla="*/ 7 w 10"/>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4">
                  <a:moveTo>
                    <a:pt x="7" y="14"/>
                  </a:moveTo>
                  <a:cubicBezTo>
                    <a:pt x="6" y="14"/>
                    <a:pt x="4" y="14"/>
                    <a:pt x="4" y="13"/>
                  </a:cubicBezTo>
                  <a:cubicBezTo>
                    <a:pt x="0" y="5"/>
                    <a:pt x="0" y="5"/>
                    <a:pt x="0" y="5"/>
                  </a:cubicBezTo>
                  <a:cubicBezTo>
                    <a:pt x="0" y="3"/>
                    <a:pt x="0" y="1"/>
                    <a:pt x="2" y="1"/>
                  </a:cubicBezTo>
                  <a:cubicBezTo>
                    <a:pt x="3" y="0"/>
                    <a:pt x="5" y="1"/>
                    <a:pt x="6" y="2"/>
                  </a:cubicBezTo>
                  <a:cubicBezTo>
                    <a:pt x="9" y="10"/>
                    <a:pt x="9" y="10"/>
                    <a:pt x="9" y="10"/>
                  </a:cubicBezTo>
                  <a:cubicBezTo>
                    <a:pt x="10" y="12"/>
                    <a:pt x="9" y="14"/>
                    <a:pt x="8" y="14"/>
                  </a:cubicBezTo>
                  <a:cubicBezTo>
                    <a:pt x="8" y="14"/>
                    <a:pt x="7" y="14"/>
                    <a:pt x="7" y="1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8" name="Freeform 273">
              <a:extLst>
                <a:ext uri="{FF2B5EF4-FFF2-40B4-BE49-F238E27FC236}">
                  <a16:creationId xmlns:a16="http://schemas.microsoft.com/office/drawing/2014/main" id="{EE259AE4-6199-967E-580A-99A40A0CD7B4}"/>
                </a:ext>
              </a:extLst>
            </p:cNvPr>
            <p:cNvSpPr>
              <a:spLocks noEditPoints="1"/>
            </p:cNvSpPr>
            <p:nvPr/>
          </p:nvSpPr>
          <p:spPr bwMode="auto">
            <a:xfrm>
              <a:off x="4091" y="2112"/>
              <a:ext cx="193" cy="539"/>
            </a:xfrm>
            <a:custGeom>
              <a:avLst/>
              <a:gdLst>
                <a:gd name="T0" fmla="*/ 72 w 81"/>
                <a:gd name="T1" fmla="*/ 225 h 225"/>
                <a:gd name="T2" fmla="*/ 8 w 81"/>
                <a:gd name="T3" fmla="*/ 225 h 225"/>
                <a:gd name="T4" fmla="*/ 0 w 81"/>
                <a:gd name="T5" fmla="*/ 217 h 225"/>
                <a:gd name="T6" fmla="*/ 0 w 81"/>
                <a:gd name="T7" fmla="*/ 100 h 225"/>
                <a:gd name="T8" fmla="*/ 23 w 81"/>
                <a:gd name="T9" fmla="*/ 70 h 225"/>
                <a:gd name="T10" fmla="*/ 23 w 81"/>
                <a:gd name="T11" fmla="*/ 0 h 225"/>
                <a:gd name="T12" fmla="*/ 57 w 81"/>
                <a:gd name="T13" fmla="*/ 0 h 225"/>
                <a:gd name="T14" fmla="*/ 57 w 81"/>
                <a:gd name="T15" fmla="*/ 71 h 225"/>
                <a:gd name="T16" fmla="*/ 80 w 81"/>
                <a:gd name="T17" fmla="*/ 101 h 225"/>
                <a:gd name="T18" fmla="*/ 80 w 81"/>
                <a:gd name="T19" fmla="*/ 217 h 225"/>
                <a:gd name="T20" fmla="*/ 72 w 81"/>
                <a:gd name="T21" fmla="*/ 225 h 225"/>
                <a:gd name="T22" fmla="*/ 29 w 81"/>
                <a:gd name="T23" fmla="*/ 6 h 225"/>
                <a:gd name="T24" fmla="*/ 29 w 81"/>
                <a:gd name="T25" fmla="*/ 74 h 225"/>
                <a:gd name="T26" fmla="*/ 28 w 81"/>
                <a:gd name="T27" fmla="*/ 74 h 225"/>
                <a:gd name="T28" fmla="*/ 6 w 81"/>
                <a:gd name="T29" fmla="*/ 100 h 225"/>
                <a:gd name="T30" fmla="*/ 6 w 81"/>
                <a:gd name="T31" fmla="*/ 217 h 225"/>
                <a:gd name="T32" fmla="*/ 8 w 81"/>
                <a:gd name="T33" fmla="*/ 219 h 225"/>
                <a:gd name="T34" fmla="*/ 72 w 81"/>
                <a:gd name="T35" fmla="*/ 219 h 225"/>
                <a:gd name="T36" fmla="*/ 74 w 81"/>
                <a:gd name="T37" fmla="*/ 217 h 225"/>
                <a:gd name="T38" fmla="*/ 74 w 81"/>
                <a:gd name="T39" fmla="*/ 100 h 225"/>
                <a:gd name="T40" fmla="*/ 53 w 81"/>
                <a:gd name="T41" fmla="*/ 75 h 225"/>
                <a:gd name="T42" fmla="*/ 51 w 81"/>
                <a:gd name="T43" fmla="*/ 75 h 225"/>
                <a:gd name="T44" fmla="*/ 51 w 81"/>
                <a:gd name="T45" fmla="*/ 6 h 225"/>
                <a:gd name="T46" fmla="*/ 29 w 81"/>
                <a:gd name="T47" fmla="*/ 6 h 225"/>
                <a:gd name="T48" fmla="*/ 26 w 81"/>
                <a:gd name="T49" fmla="*/ 72 h 225"/>
                <a:gd name="T50" fmla="*/ 26 w 81"/>
                <a:gd name="T51" fmla="*/ 7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1" h="225">
                  <a:moveTo>
                    <a:pt x="72" y="225"/>
                  </a:moveTo>
                  <a:cubicBezTo>
                    <a:pt x="8" y="225"/>
                    <a:pt x="8" y="225"/>
                    <a:pt x="8" y="225"/>
                  </a:cubicBezTo>
                  <a:cubicBezTo>
                    <a:pt x="4" y="225"/>
                    <a:pt x="0" y="221"/>
                    <a:pt x="0" y="217"/>
                  </a:cubicBezTo>
                  <a:cubicBezTo>
                    <a:pt x="0" y="100"/>
                    <a:pt x="0" y="100"/>
                    <a:pt x="0" y="100"/>
                  </a:cubicBezTo>
                  <a:cubicBezTo>
                    <a:pt x="0" y="83"/>
                    <a:pt x="18" y="73"/>
                    <a:pt x="23" y="70"/>
                  </a:cubicBezTo>
                  <a:cubicBezTo>
                    <a:pt x="23" y="0"/>
                    <a:pt x="23" y="0"/>
                    <a:pt x="23" y="0"/>
                  </a:cubicBezTo>
                  <a:cubicBezTo>
                    <a:pt x="57" y="0"/>
                    <a:pt x="57" y="0"/>
                    <a:pt x="57" y="0"/>
                  </a:cubicBezTo>
                  <a:cubicBezTo>
                    <a:pt x="57" y="71"/>
                    <a:pt x="57" y="71"/>
                    <a:pt x="57" y="71"/>
                  </a:cubicBezTo>
                  <a:cubicBezTo>
                    <a:pt x="81" y="84"/>
                    <a:pt x="80" y="98"/>
                    <a:pt x="80" y="101"/>
                  </a:cubicBezTo>
                  <a:cubicBezTo>
                    <a:pt x="80" y="217"/>
                    <a:pt x="80" y="217"/>
                    <a:pt x="80" y="217"/>
                  </a:cubicBezTo>
                  <a:cubicBezTo>
                    <a:pt x="80" y="221"/>
                    <a:pt x="77" y="225"/>
                    <a:pt x="72" y="225"/>
                  </a:cubicBezTo>
                  <a:close/>
                  <a:moveTo>
                    <a:pt x="29" y="6"/>
                  </a:moveTo>
                  <a:cubicBezTo>
                    <a:pt x="29" y="74"/>
                    <a:pt x="29" y="74"/>
                    <a:pt x="29" y="74"/>
                  </a:cubicBezTo>
                  <a:cubicBezTo>
                    <a:pt x="28" y="74"/>
                    <a:pt x="28" y="74"/>
                    <a:pt x="28" y="74"/>
                  </a:cubicBezTo>
                  <a:cubicBezTo>
                    <a:pt x="27" y="74"/>
                    <a:pt x="6" y="84"/>
                    <a:pt x="6" y="100"/>
                  </a:cubicBezTo>
                  <a:cubicBezTo>
                    <a:pt x="6" y="217"/>
                    <a:pt x="6" y="217"/>
                    <a:pt x="6" y="217"/>
                  </a:cubicBezTo>
                  <a:cubicBezTo>
                    <a:pt x="6" y="218"/>
                    <a:pt x="7" y="219"/>
                    <a:pt x="8" y="219"/>
                  </a:cubicBezTo>
                  <a:cubicBezTo>
                    <a:pt x="72" y="219"/>
                    <a:pt x="72" y="219"/>
                    <a:pt x="72" y="219"/>
                  </a:cubicBezTo>
                  <a:cubicBezTo>
                    <a:pt x="73" y="219"/>
                    <a:pt x="74" y="218"/>
                    <a:pt x="74" y="217"/>
                  </a:cubicBezTo>
                  <a:cubicBezTo>
                    <a:pt x="74" y="100"/>
                    <a:pt x="74" y="100"/>
                    <a:pt x="74" y="100"/>
                  </a:cubicBezTo>
                  <a:cubicBezTo>
                    <a:pt x="74" y="99"/>
                    <a:pt x="76" y="87"/>
                    <a:pt x="53" y="75"/>
                  </a:cubicBezTo>
                  <a:cubicBezTo>
                    <a:pt x="51" y="75"/>
                    <a:pt x="51" y="75"/>
                    <a:pt x="51" y="75"/>
                  </a:cubicBezTo>
                  <a:cubicBezTo>
                    <a:pt x="51" y="6"/>
                    <a:pt x="51" y="6"/>
                    <a:pt x="51" y="6"/>
                  </a:cubicBezTo>
                  <a:lnTo>
                    <a:pt x="29" y="6"/>
                  </a:lnTo>
                  <a:close/>
                  <a:moveTo>
                    <a:pt x="26" y="72"/>
                  </a:moveTo>
                  <a:cubicBezTo>
                    <a:pt x="26" y="72"/>
                    <a:pt x="26" y="72"/>
                    <a:pt x="26" y="72"/>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9" name="Freeform 274">
              <a:extLst>
                <a:ext uri="{FF2B5EF4-FFF2-40B4-BE49-F238E27FC236}">
                  <a16:creationId xmlns:a16="http://schemas.microsoft.com/office/drawing/2014/main" id="{CEBBFF08-1876-C5A3-5411-9854B0B9998F}"/>
                </a:ext>
              </a:extLst>
            </p:cNvPr>
            <p:cNvSpPr>
              <a:spLocks/>
            </p:cNvSpPr>
            <p:nvPr/>
          </p:nvSpPr>
          <p:spPr bwMode="auto">
            <a:xfrm>
              <a:off x="4091" y="2344"/>
              <a:ext cx="191" cy="15"/>
            </a:xfrm>
            <a:custGeom>
              <a:avLst/>
              <a:gdLst>
                <a:gd name="T0" fmla="*/ 77 w 80"/>
                <a:gd name="T1" fmla="*/ 6 h 6"/>
                <a:gd name="T2" fmla="*/ 3 w 80"/>
                <a:gd name="T3" fmla="*/ 6 h 6"/>
                <a:gd name="T4" fmla="*/ 0 w 80"/>
                <a:gd name="T5" fmla="*/ 3 h 6"/>
                <a:gd name="T6" fmla="*/ 3 w 80"/>
                <a:gd name="T7" fmla="*/ 0 h 6"/>
                <a:gd name="T8" fmla="*/ 77 w 80"/>
                <a:gd name="T9" fmla="*/ 0 h 6"/>
                <a:gd name="T10" fmla="*/ 80 w 80"/>
                <a:gd name="T11" fmla="*/ 3 h 6"/>
                <a:gd name="T12" fmla="*/ 77 w 8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0" h="6">
                  <a:moveTo>
                    <a:pt x="77" y="6"/>
                  </a:moveTo>
                  <a:cubicBezTo>
                    <a:pt x="3" y="6"/>
                    <a:pt x="3" y="6"/>
                    <a:pt x="3" y="6"/>
                  </a:cubicBezTo>
                  <a:cubicBezTo>
                    <a:pt x="1" y="6"/>
                    <a:pt x="0" y="5"/>
                    <a:pt x="0" y="3"/>
                  </a:cubicBezTo>
                  <a:cubicBezTo>
                    <a:pt x="0" y="2"/>
                    <a:pt x="1" y="0"/>
                    <a:pt x="3" y="0"/>
                  </a:cubicBezTo>
                  <a:cubicBezTo>
                    <a:pt x="77" y="0"/>
                    <a:pt x="77" y="0"/>
                    <a:pt x="77" y="0"/>
                  </a:cubicBezTo>
                  <a:cubicBezTo>
                    <a:pt x="79" y="0"/>
                    <a:pt x="80" y="2"/>
                    <a:pt x="80" y="3"/>
                  </a:cubicBezTo>
                  <a:cubicBezTo>
                    <a:pt x="80" y="5"/>
                    <a:pt x="79" y="6"/>
                    <a:pt x="77"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0" name="Freeform 275">
              <a:extLst>
                <a:ext uri="{FF2B5EF4-FFF2-40B4-BE49-F238E27FC236}">
                  <a16:creationId xmlns:a16="http://schemas.microsoft.com/office/drawing/2014/main" id="{2815C959-15F7-9E6A-AA9A-BA0DD90D54B2}"/>
                </a:ext>
              </a:extLst>
            </p:cNvPr>
            <p:cNvSpPr>
              <a:spLocks/>
            </p:cNvSpPr>
            <p:nvPr/>
          </p:nvSpPr>
          <p:spPr bwMode="auto">
            <a:xfrm>
              <a:off x="4093" y="2553"/>
              <a:ext cx="60" cy="14"/>
            </a:xfrm>
            <a:custGeom>
              <a:avLst/>
              <a:gdLst>
                <a:gd name="T0" fmla="*/ 22 w 25"/>
                <a:gd name="T1" fmla="*/ 6 h 6"/>
                <a:gd name="T2" fmla="*/ 3 w 25"/>
                <a:gd name="T3" fmla="*/ 6 h 6"/>
                <a:gd name="T4" fmla="*/ 0 w 25"/>
                <a:gd name="T5" fmla="*/ 3 h 6"/>
                <a:gd name="T6" fmla="*/ 3 w 25"/>
                <a:gd name="T7" fmla="*/ 0 h 6"/>
                <a:gd name="T8" fmla="*/ 22 w 25"/>
                <a:gd name="T9" fmla="*/ 0 h 6"/>
                <a:gd name="T10" fmla="*/ 25 w 25"/>
                <a:gd name="T11" fmla="*/ 3 h 6"/>
                <a:gd name="T12" fmla="*/ 22 w 2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5" h="6">
                  <a:moveTo>
                    <a:pt x="22" y="6"/>
                  </a:moveTo>
                  <a:cubicBezTo>
                    <a:pt x="3" y="6"/>
                    <a:pt x="3" y="6"/>
                    <a:pt x="3" y="6"/>
                  </a:cubicBezTo>
                  <a:cubicBezTo>
                    <a:pt x="2" y="6"/>
                    <a:pt x="0" y="4"/>
                    <a:pt x="0" y="3"/>
                  </a:cubicBezTo>
                  <a:cubicBezTo>
                    <a:pt x="0" y="1"/>
                    <a:pt x="2" y="0"/>
                    <a:pt x="3" y="0"/>
                  </a:cubicBezTo>
                  <a:cubicBezTo>
                    <a:pt x="22" y="0"/>
                    <a:pt x="22" y="0"/>
                    <a:pt x="22" y="0"/>
                  </a:cubicBezTo>
                  <a:cubicBezTo>
                    <a:pt x="23" y="0"/>
                    <a:pt x="25" y="1"/>
                    <a:pt x="25" y="3"/>
                  </a:cubicBezTo>
                  <a:cubicBezTo>
                    <a:pt x="25" y="4"/>
                    <a:pt x="23" y="6"/>
                    <a:pt x="22"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1" name="Freeform 276">
              <a:extLst>
                <a:ext uri="{FF2B5EF4-FFF2-40B4-BE49-F238E27FC236}">
                  <a16:creationId xmlns:a16="http://schemas.microsoft.com/office/drawing/2014/main" id="{A7D329AF-B279-4EB5-B96D-C3FE6F11DD6B}"/>
                </a:ext>
              </a:extLst>
            </p:cNvPr>
            <p:cNvSpPr>
              <a:spLocks/>
            </p:cNvSpPr>
            <p:nvPr/>
          </p:nvSpPr>
          <p:spPr bwMode="auto">
            <a:xfrm>
              <a:off x="4165" y="2553"/>
              <a:ext cx="114" cy="14"/>
            </a:xfrm>
            <a:custGeom>
              <a:avLst/>
              <a:gdLst>
                <a:gd name="T0" fmla="*/ 45 w 48"/>
                <a:gd name="T1" fmla="*/ 6 h 6"/>
                <a:gd name="T2" fmla="*/ 3 w 48"/>
                <a:gd name="T3" fmla="*/ 6 h 6"/>
                <a:gd name="T4" fmla="*/ 0 w 48"/>
                <a:gd name="T5" fmla="*/ 3 h 6"/>
                <a:gd name="T6" fmla="*/ 3 w 48"/>
                <a:gd name="T7" fmla="*/ 0 h 6"/>
                <a:gd name="T8" fmla="*/ 45 w 48"/>
                <a:gd name="T9" fmla="*/ 0 h 6"/>
                <a:gd name="T10" fmla="*/ 48 w 48"/>
                <a:gd name="T11" fmla="*/ 3 h 6"/>
                <a:gd name="T12" fmla="*/ 45 w 4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48" h="6">
                  <a:moveTo>
                    <a:pt x="45" y="6"/>
                  </a:moveTo>
                  <a:cubicBezTo>
                    <a:pt x="3" y="6"/>
                    <a:pt x="3" y="6"/>
                    <a:pt x="3" y="6"/>
                  </a:cubicBezTo>
                  <a:cubicBezTo>
                    <a:pt x="2" y="6"/>
                    <a:pt x="0" y="4"/>
                    <a:pt x="0" y="3"/>
                  </a:cubicBezTo>
                  <a:cubicBezTo>
                    <a:pt x="0" y="1"/>
                    <a:pt x="2" y="0"/>
                    <a:pt x="3" y="0"/>
                  </a:cubicBezTo>
                  <a:cubicBezTo>
                    <a:pt x="45" y="0"/>
                    <a:pt x="45" y="0"/>
                    <a:pt x="45" y="0"/>
                  </a:cubicBezTo>
                  <a:cubicBezTo>
                    <a:pt x="47" y="0"/>
                    <a:pt x="48" y="1"/>
                    <a:pt x="48" y="3"/>
                  </a:cubicBezTo>
                  <a:cubicBezTo>
                    <a:pt x="48" y="4"/>
                    <a:pt x="47" y="6"/>
                    <a:pt x="4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2" name="Freeform 277">
              <a:extLst>
                <a:ext uri="{FF2B5EF4-FFF2-40B4-BE49-F238E27FC236}">
                  <a16:creationId xmlns:a16="http://schemas.microsoft.com/office/drawing/2014/main" id="{5DE22882-7A37-DED7-ED1D-0C451276E20D}"/>
                </a:ext>
              </a:extLst>
            </p:cNvPr>
            <p:cNvSpPr>
              <a:spLocks/>
            </p:cNvSpPr>
            <p:nvPr/>
          </p:nvSpPr>
          <p:spPr bwMode="auto">
            <a:xfrm>
              <a:off x="4146" y="2193"/>
              <a:ext cx="81" cy="15"/>
            </a:xfrm>
            <a:custGeom>
              <a:avLst/>
              <a:gdLst>
                <a:gd name="T0" fmla="*/ 31 w 34"/>
                <a:gd name="T1" fmla="*/ 6 h 6"/>
                <a:gd name="T2" fmla="*/ 3 w 34"/>
                <a:gd name="T3" fmla="*/ 6 h 6"/>
                <a:gd name="T4" fmla="*/ 0 w 34"/>
                <a:gd name="T5" fmla="*/ 3 h 6"/>
                <a:gd name="T6" fmla="*/ 3 w 34"/>
                <a:gd name="T7" fmla="*/ 0 h 6"/>
                <a:gd name="T8" fmla="*/ 31 w 34"/>
                <a:gd name="T9" fmla="*/ 0 h 6"/>
                <a:gd name="T10" fmla="*/ 34 w 34"/>
                <a:gd name="T11" fmla="*/ 3 h 6"/>
                <a:gd name="T12" fmla="*/ 31 w 34"/>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4" h="6">
                  <a:moveTo>
                    <a:pt x="31" y="6"/>
                  </a:moveTo>
                  <a:cubicBezTo>
                    <a:pt x="3" y="6"/>
                    <a:pt x="3" y="6"/>
                    <a:pt x="3" y="6"/>
                  </a:cubicBezTo>
                  <a:cubicBezTo>
                    <a:pt x="2" y="6"/>
                    <a:pt x="0" y="5"/>
                    <a:pt x="0" y="3"/>
                  </a:cubicBezTo>
                  <a:cubicBezTo>
                    <a:pt x="0" y="2"/>
                    <a:pt x="2" y="0"/>
                    <a:pt x="3" y="0"/>
                  </a:cubicBezTo>
                  <a:cubicBezTo>
                    <a:pt x="31" y="0"/>
                    <a:pt x="31" y="0"/>
                    <a:pt x="31" y="0"/>
                  </a:cubicBezTo>
                  <a:cubicBezTo>
                    <a:pt x="33" y="0"/>
                    <a:pt x="34" y="2"/>
                    <a:pt x="34" y="3"/>
                  </a:cubicBezTo>
                  <a:cubicBezTo>
                    <a:pt x="34" y="5"/>
                    <a:pt x="33" y="6"/>
                    <a:pt x="31"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3" name="Freeform 278">
              <a:extLst>
                <a:ext uri="{FF2B5EF4-FFF2-40B4-BE49-F238E27FC236}">
                  <a16:creationId xmlns:a16="http://schemas.microsoft.com/office/drawing/2014/main" id="{BA31006C-9BA0-2065-9175-5C4ACFA4DAFA}"/>
                </a:ext>
              </a:extLst>
            </p:cNvPr>
            <p:cNvSpPr>
              <a:spLocks/>
            </p:cNvSpPr>
            <p:nvPr/>
          </p:nvSpPr>
          <p:spPr bwMode="auto">
            <a:xfrm>
              <a:off x="4174" y="2155"/>
              <a:ext cx="50" cy="14"/>
            </a:xfrm>
            <a:custGeom>
              <a:avLst/>
              <a:gdLst>
                <a:gd name="T0" fmla="*/ 18 w 21"/>
                <a:gd name="T1" fmla="*/ 6 h 6"/>
                <a:gd name="T2" fmla="*/ 3 w 21"/>
                <a:gd name="T3" fmla="*/ 6 h 6"/>
                <a:gd name="T4" fmla="*/ 0 w 21"/>
                <a:gd name="T5" fmla="*/ 3 h 6"/>
                <a:gd name="T6" fmla="*/ 3 w 21"/>
                <a:gd name="T7" fmla="*/ 0 h 6"/>
                <a:gd name="T8" fmla="*/ 18 w 21"/>
                <a:gd name="T9" fmla="*/ 0 h 6"/>
                <a:gd name="T10" fmla="*/ 21 w 21"/>
                <a:gd name="T11" fmla="*/ 3 h 6"/>
                <a:gd name="T12" fmla="*/ 18 w 2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1" h="6">
                  <a:moveTo>
                    <a:pt x="18" y="6"/>
                  </a:moveTo>
                  <a:cubicBezTo>
                    <a:pt x="3" y="6"/>
                    <a:pt x="3" y="6"/>
                    <a:pt x="3" y="6"/>
                  </a:cubicBezTo>
                  <a:cubicBezTo>
                    <a:pt x="2" y="6"/>
                    <a:pt x="0" y="5"/>
                    <a:pt x="0" y="3"/>
                  </a:cubicBezTo>
                  <a:cubicBezTo>
                    <a:pt x="0" y="2"/>
                    <a:pt x="2" y="0"/>
                    <a:pt x="3" y="0"/>
                  </a:cubicBezTo>
                  <a:cubicBezTo>
                    <a:pt x="18" y="0"/>
                    <a:pt x="18" y="0"/>
                    <a:pt x="18" y="0"/>
                  </a:cubicBezTo>
                  <a:cubicBezTo>
                    <a:pt x="20" y="0"/>
                    <a:pt x="21" y="2"/>
                    <a:pt x="21" y="3"/>
                  </a:cubicBezTo>
                  <a:cubicBezTo>
                    <a:pt x="21" y="5"/>
                    <a:pt x="20" y="6"/>
                    <a:pt x="18"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4" name="Freeform 279">
              <a:extLst>
                <a:ext uri="{FF2B5EF4-FFF2-40B4-BE49-F238E27FC236}">
                  <a16:creationId xmlns:a16="http://schemas.microsoft.com/office/drawing/2014/main" id="{F374A866-B22D-5BB1-1DB8-A17997C5A3C7}"/>
                </a:ext>
              </a:extLst>
            </p:cNvPr>
            <p:cNvSpPr>
              <a:spLocks/>
            </p:cNvSpPr>
            <p:nvPr/>
          </p:nvSpPr>
          <p:spPr bwMode="auto">
            <a:xfrm>
              <a:off x="4093" y="2392"/>
              <a:ext cx="81" cy="79"/>
            </a:xfrm>
            <a:custGeom>
              <a:avLst/>
              <a:gdLst>
                <a:gd name="T0" fmla="*/ 31 w 34"/>
                <a:gd name="T1" fmla="*/ 33 h 33"/>
                <a:gd name="T2" fmla="*/ 28 w 34"/>
                <a:gd name="T3" fmla="*/ 30 h 33"/>
                <a:gd name="T4" fmla="*/ 28 w 34"/>
                <a:gd name="T5" fmla="*/ 6 h 33"/>
                <a:gd name="T6" fmla="*/ 3 w 34"/>
                <a:gd name="T7" fmla="*/ 6 h 33"/>
                <a:gd name="T8" fmla="*/ 0 w 34"/>
                <a:gd name="T9" fmla="*/ 3 h 33"/>
                <a:gd name="T10" fmla="*/ 3 w 34"/>
                <a:gd name="T11" fmla="*/ 0 h 33"/>
                <a:gd name="T12" fmla="*/ 34 w 34"/>
                <a:gd name="T13" fmla="*/ 0 h 33"/>
                <a:gd name="T14" fmla="*/ 34 w 34"/>
                <a:gd name="T15" fmla="*/ 30 h 33"/>
                <a:gd name="T16" fmla="*/ 31 w 34"/>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3">
                  <a:moveTo>
                    <a:pt x="31" y="33"/>
                  </a:moveTo>
                  <a:cubicBezTo>
                    <a:pt x="29" y="33"/>
                    <a:pt x="28" y="31"/>
                    <a:pt x="28" y="30"/>
                  </a:cubicBezTo>
                  <a:cubicBezTo>
                    <a:pt x="28" y="6"/>
                    <a:pt x="28" y="6"/>
                    <a:pt x="28" y="6"/>
                  </a:cubicBezTo>
                  <a:cubicBezTo>
                    <a:pt x="3" y="6"/>
                    <a:pt x="3" y="6"/>
                    <a:pt x="3" y="6"/>
                  </a:cubicBezTo>
                  <a:cubicBezTo>
                    <a:pt x="2" y="6"/>
                    <a:pt x="0" y="5"/>
                    <a:pt x="0" y="3"/>
                  </a:cubicBezTo>
                  <a:cubicBezTo>
                    <a:pt x="0" y="2"/>
                    <a:pt x="2" y="0"/>
                    <a:pt x="3" y="0"/>
                  </a:cubicBezTo>
                  <a:cubicBezTo>
                    <a:pt x="34" y="0"/>
                    <a:pt x="34" y="0"/>
                    <a:pt x="34" y="0"/>
                  </a:cubicBezTo>
                  <a:cubicBezTo>
                    <a:pt x="34" y="30"/>
                    <a:pt x="34" y="30"/>
                    <a:pt x="34" y="30"/>
                  </a:cubicBezTo>
                  <a:cubicBezTo>
                    <a:pt x="34" y="31"/>
                    <a:pt x="32" y="33"/>
                    <a:pt x="31" y="33"/>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5" name="Freeform 280">
              <a:extLst>
                <a:ext uri="{FF2B5EF4-FFF2-40B4-BE49-F238E27FC236}">
                  <a16:creationId xmlns:a16="http://schemas.microsoft.com/office/drawing/2014/main" id="{DC6418FC-A0D5-2773-6F85-FA178A0FD19C}"/>
                </a:ext>
              </a:extLst>
            </p:cNvPr>
            <p:cNvSpPr>
              <a:spLocks/>
            </p:cNvSpPr>
            <p:nvPr/>
          </p:nvSpPr>
          <p:spPr bwMode="auto">
            <a:xfrm>
              <a:off x="4160" y="2392"/>
              <a:ext cx="64" cy="70"/>
            </a:xfrm>
            <a:custGeom>
              <a:avLst/>
              <a:gdLst>
                <a:gd name="T0" fmla="*/ 24 w 27"/>
                <a:gd name="T1" fmla="*/ 29 h 29"/>
                <a:gd name="T2" fmla="*/ 21 w 27"/>
                <a:gd name="T3" fmla="*/ 26 h 29"/>
                <a:gd name="T4" fmla="*/ 3 w 27"/>
                <a:gd name="T5" fmla="*/ 6 h 29"/>
                <a:gd name="T6" fmla="*/ 0 w 27"/>
                <a:gd name="T7" fmla="*/ 3 h 29"/>
                <a:gd name="T8" fmla="*/ 3 w 27"/>
                <a:gd name="T9" fmla="*/ 0 h 29"/>
                <a:gd name="T10" fmla="*/ 27 w 27"/>
                <a:gd name="T11" fmla="*/ 26 h 29"/>
                <a:gd name="T12" fmla="*/ 24 w 27"/>
                <a:gd name="T13" fmla="*/ 29 h 29"/>
                <a:gd name="T14" fmla="*/ 24 w 27"/>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9">
                  <a:moveTo>
                    <a:pt x="24" y="29"/>
                  </a:moveTo>
                  <a:cubicBezTo>
                    <a:pt x="22" y="29"/>
                    <a:pt x="21" y="28"/>
                    <a:pt x="21" y="26"/>
                  </a:cubicBezTo>
                  <a:cubicBezTo>
                    <a:pt x="21" y="25"/>
                    <a:pt x="19" y="6"/>
                    <a:pt x="3" y="6"/>
                  </a:cubicBezTo>
                  <a:cubicBezTo>
                    <a:pt x="1" y="6"/>
                    <a:pt x="0" y="5"/>
                    <a:pt x="0" y="3"/>
                  </a:cubicBezTo>
                  <a:cubicBezTo>
                    <a:pt x="0" y="2"/>
                    <a:pt x="1" y="0"/>
                    <a:pt x="3" y="0"/>
                  </a:cubicBezTo>
                  <a:cubicBezTo>
                    <a:pt x="21" y="0"/>
                    <a:pt x="26" y="17"/>
                    <a:pt x="27" y="26"/>
                  </a:cubicBezTo>
                  <a:cubicBezTo>
                    <a:pt x="27" y="27"/>
                    <a:pt x="26" y="29"/>
                    <a:pt x="24" y="29"/>
                  </a:cubicBezTo>
                  <a:cubicBezTo>
                    <a:pt x="24" y="29"/>
                    <a:pt x="24" y="29"/>
                    <a:pt x="24" y="2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6" name="Freeform 281">
              <a:extLst>
                <a:ext uri="{FF2B5EF4-FFF2-40B4-BE49-F238E27FC236}">
                  <a16:creationId xmlns:a16="http://schemas.microsoft.com/office/drawing/2014/main" id="{FD11D4F6-5D1A-214D-D71F-B0D8B4596762}"/>
                </a:ext>
              </a:extLst>
            </p:cNvPr>
            <p:cNvSpPr>
              <a:spLocks noEditPoints="1"/>
            </p:cNvSpPr>
            <p:nvPr/>
          </p:nvSpPr>
          <p:spPr bwMode="auto">
            <a:xfrm>
              <a:off x="4127" y="2459"/>
              <a:ext cx="69" cy="70"/>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6 h 29"/>
                <a:gd name="T12" fmla="*/ 6 w 29"/>
                <a:gd name="T13" fmla="*/ 14 h 29"/>
                <a:gd name="T14" fmla="*/ 15 w 29"/>
                <a:gd name="T15" fmla="*/ 23 h 29"/>
                <a:gd name="T16" fmla="*/ 23 w 29"/>
                <a:gd name="T17" fmla="*/ 14 h 29"/>
                <a:gd name="T18" fmla="*/ 15 w 29"/>
                <a:gd name="T1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6"/>
                  </a:moveTo>
                  <a:cubicBezTo>
                    <a:pt x="10" y="6"/>
                    <a:pt x="6" y="10"/>
                    <a:pt x="6" y="14"/>
                  </a:cubicBezTo>
                  <a:cubicBezTo>
                    <a:pt x="6" y="19"/>
                    <a:pt x="10" y="23"/>
                    <a:pt x="15" y="23"/>
                  </a:cubicBezTo>
                  <a:cubicBezTo>
                    <a:pt x="20" y="23"/>
                    <a:pt x="23" y="19"/>
                    <a:pt x="23" y="14"/>
                  </a:cubicBezTo>
                  <a:cubicBezTo>
                    <a:pt x="23" y="10"/>
                    <a:pt x="20" y="6"/>
                    <a:pt x="1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7" name="Freeform 282">
              <a:extLst>
                <a:ext uri="{FF2B5EF4-FFF2-40B4-BE49-F238E27FC236}">
                  <a16:creationId xmlns:a16="http://schemas.microsoft.com/office/drawing/2014/main" id="{4FE8E222-4A8F-CB56-4D4F-530D46FADDE3}"/>
                </a:ext>
              </a:extLst>
            </p:cNvPr>
            <p:cNvSpPr>
              <a:spLocks noEditPoints="1"/>
            </p:cNvSpPr>
            <p:nvPr/>
          </p:nvSpPr>
          <p:spPr bwMode="auto">
            <a:xfrm>
              <a:off x="4181" y="2450"/>
              <a:ext cx="70" cy="69"/>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6 h 29"/>
                <a:gd name="T12" fmla="*/ 6 w 29"/>
                <a:gd name="T13" fmla="*/ 15 h 29"/>
                <a:gd name="T14" fmla="*/ 15 w 29"/>
                <a:gd name="T15" fmla="*/ 23 h 29"/>
                <a:gd name="T16" fmla="*/ 23 w 29"/>
                <a:gd name="T17" fmla="*/ 15 h 29"/>
                <a:gd name="T18" fmla="*/ 15 w 29"/>
                <a:gd name="T1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3"/>
                    <a:pt x="0" y="15"/>
                  </a:cubicBezTo>
                  <a:cubicBezTo>
                    <a:pt x="0" y="7"/>
                    <a:pt x="7" y="0"/>
                    <a:pt x="15" y="0"/>
                  </a:cubicBezTo>
                  <a:cubicBezTo>
                    <a:pt x="23" y="0"/>
                    <a:pt x="29" y="7"/>
                    <a:pt x="29" y="15"/>
                  </a:cubicBezTo>
                  <a:cubicBezTo>
                    <a:pt x="29" y="23"/>
                    <a:pt x="23" y="29"/>
                    <a:pt x="15" y="29"/>
                  </a:cubicBezTo>
                  <a:close/>
                  <a:moveTo>
                    <a:pt x="15" y="6"/>
                  </a:moveTo>
                  <a:cubicBezTo>
                    <a:pt x="10" y="6"/>
                    <a:pt x="6" y="10"/>
                    <a:pt x="6" y="15"/>
                  </a:cubicBezTo>
                  <a:cubicBezTo>
                    <a:pt x="6" y="19"/>
                    <a:pt x="10" y="23"/>
                    <a:pt x="15" y="23"/>
                  </a:cubicBezTo>
                  <a:cubicBezTo>
                    <a:pt x="19" y="23"/>
                    <a:pt x="23" y="19"/>
                    <a:pt x="23" y="15"/>
                  </a:cubicBezTo>
                  <a:cubicBezTo>
                    <a:pt x="23" y="10"/>
                    <a:pt x="19" y="6"/>
                    <a:pt x="1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8" name="Freeform 283">
              <a:extLst>
                <a:ext uri="{FF2B5EF4-FFF2-40B4-BE49-F238E27FC236}">
                  <a16:creationId xmlns:a16="http://schemas.microsoft.com/office/drawing/2014/main" id="{3A4E57CD-58FF-DE55-60D8-6CA8A2477CEC}"/>
                </a:ext>
              </a:extLst>
            </p:cNvPr>
            <p:cNvSpPr>
              <a:spLocks noEditPoints="1"/>
            </p:cNvSpPr>
            <p:nvPr/>
          </p:nvSpPr>
          <p:spPr bwMode="auto">
            <a:xfrm>
              <a:off x="4317" y="2112"/>
              <a:ext cx="277" cy="539"/>
            </a:xfrm>
            <a:custGeom>
              <a:avLst/>
              <a:gdLst>
                <a:gd name="T0" fmla="*/ 72 w 116"/>
                <a:gd name="T1" fmla="*/ 225 h 225"/>
                <a:gd name="T2" fmla="*/ 7 w 116"/>
                <a:gd name="T3" fmla="*/ 225 h 225"/>
                <a:gd name="T4" fmla="*/ 0 w 116"/>
                <a:gd name="T5" fmla="*/ 217 h 225"/>
                <a:gd name="T6" fmla="*/ 0 w 116"/>
                <a:gd name="T7" fmla="*/ 101 h 225"/>
                <a:gd name="T8" fmla="*/ 23 w 116"/>
                <a:gd name="T9" fmla="*/ 69 h 225"/>
                <a:gd name="T10" fmla="*/ 23 w 116"/>
                <a:gd name="T11" fmla="*/ 0 h 225"/>
                <a:gd name="T12" fmla="*/ 57 w 116"/>
                <a:gd name="T13" fmla="*/ 0 h 225"/>
                <a:gd name="T14" fmla="*/ 57 w 116"/>
                <a:gd name="T15" fmla="*/ 16 h 225"/>
                <a:gd name="T16" fmla="*/ 116 w 116"/>
                <a:gd name="T17" fmla="*/ 16 h 225"/>
                <a:gd name="T18" fmla="*/ 116 w 116"/>
                <a:gd name="T19" fmla="*/ 44 h 225"/>
                <a:gd name="T20" fmla="*/ 94 w 116"/>
                <a:gd name="T21" fmla="*/ 44 h 225"/>
                <a:gd name="T22" fmla="*/ 94 w 116"/>
                <a:gd name="T23" fmla="*/ 36 h 225"/>
                <a:gd name="T24" fmla="*/ 57 w 116"/>
                <a:gd name="T25" fmla="*/ 36 h 225"/>
                <a:gd name="T26" fmla="*/ 57 w 116"/>
                <a:gd name="T27" fmla="*/ 70 h 225"/>
                <a:gd name="T28" fmla="*/ 80 w 116"/>
                <a:gd name="T29" fmla="*/ 101 h 225"/>
                <a:gd name="T30" fmla="*/ 80 w 116"/>
                <a:gd name="T31" fmla="*/ 217 h 225"/>
                <a:gd name="T32" fmla="*/ 72 w 116"/>
                <a:gd name="T33" fmla="*/ 225 h 225"/>
                <a:gd name="T34" fmla="*/ 29 w 116"/>
                <a:gd name="T35" fmla="*/ 6 h 225"/>
                <a:gd name="T36" fmla="*/ 29 w 116"/>
                <a:gd name="T37" fmla="*/ 73 h 225"/>
                <a:gd name="T38" fmla="*/ 28 w 116"/>
                <a:gd name="T39" fmla="*/ 74 h 225"/>
                <a:gd name="T40" fmla="*/ 6 w 116"/>
                <a:gd name="T41" fmla="*/ 101 h 225"/>
                <a:gd name="T42" fmla="*/ 6 w 116"/>
                <a:gd name="T43" fmla="*/ 217 h 225"/>
                <a:gd name="T44" fmla="*/ 7 w 116"/>
                <a:gd name="T45" fmla="*/ 219 h 225"/>
                <a:gd name="T46" fmla="*/ 72 w 116"/>
                <a:gd name="T47" fmla="*/ 219 h 225"/>
                <a:gd name="T48" fmla="*/ 74 w 116"/>
                <a:gd name="T49" fmla="*/ 217 h 225"/>
                <a:gd name="T50" fmla="*/ 74 w 116"/>
                <a:gd name="T51" fmla="*/ 101 h 225"/>
                <a:gd name="T52" fmla="*/ 52 w 116"/>
                <a:gd name="T53" fmla="*/ 75 h 225"/>
                <a:gd name="T54" fmla="*/ 51 w 116"/>
                <a:gd name="T55" fmla="*/ 74 h 225"/>
                <a:gd name="T56" fmla="*/ 51 w 116"/>
                <a:gd name="T57" fmla="*/ 30 h 225"/>
                <a:gd name="T58" fmla="*/ 100 w 116"/>
                <a:gd name="T59" fmla="*/ 30 h 225"/>
                <a:gd name="T60" fmla="*/ 100 w 116"/>
                <a:gd name="T61" fmla="*/ 38 h 225"/>
                <a:gd name="T62" fmla="*/ 110 w 116"/>
                <a:gd name="T63" fmla="*/ 38 h 225"/>
                <a:gd name="T64" fmla="*/ 110 w 116"/>
                <a:gd name="T65" fmla="*/ 22 h 225"/>
                <a:gd name="T66" fmla="*/ 40 w 116"/>
                <a:gd name="T67" fmla="*/ 22 h 225"/>
                <a:gd name="T68" fmla="*/ 37 w 116"/>
                <a:gd name="T69" fmla="*/ 19 h 225"/>
                <a:gd name="T70" fmla="*/ 40 w 116"/>
                <a:gd name="T71" fmla="*/ 16 h 225"/>
                <a:gd name="T72" fmla="*/ 51 w 116"/>
                <a:gd name="T73" fmla="*/ 16 h 225"/>
                <a:gd name="T74" fmla="*/ 51 w 116"/>
                <a:gd name="T75" fmla="*/ 6 h 225"/>
                <a:gd name="T76" fmla="*/ 29 w 116"/>
                <a:gd name="T77"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6" h="225">
                  <a:moveTo>
                    <a:pt x="72" y="225"/>
                  </a:moveTo>
                  <a:cubicBezTo>
                    <a:pt x="7" y="225"/>
                    <a:pt x="7" y="225"/>
                    <a:pt x="7" y="225"/>
                  </a:cubicBezTo>
                  <a:cubicBezTo>
                    <a:pt x="3" y="225"/>
                    <a:pt x="0" y="221"/>
                    <a:pt x="0" y="217"/>
                  </a:cubicBezTo>
                  <a:cubicBezTo>
                    <a:pt x="0" y="101"/>
                    <a:pt x="0" y="101"/>
                    <a:pt x="0" y="101"/>
                  </a:cubicBezTo>
                  <a:cubicBezTo>
                    <a:pt x="0" y="83"/>
                    <a:pt x="17" y="72"/>
                    <a:pt x="23" y="69"/>
                  </a:cubicBezTo>
                  <a:cubicBezTo>
                    <a:pt x="23" y="0"/>
                    <a:pt x="23" y="0"/>
                    <a:pt x="23" y="0"/>
                  </a:cubicBezTo>
                  <a:cubicBezTo>
                    <a:pt x="57" y="0"/>
                    <a:pt x="57" y="0"/>
                    <a:pt x="57" y="0"/>
                  </a:cubicBezTo>
                  <a:cubicBezTo>
                    <a:pt x="57" y="16"/>
                    <a:pt x="57" y="16"/>
                    <a:pt x="57" y="16"/>
                  </a:cubicBezTo>
                  <a:cubicBezTo>
                    <a:pt x="116" y="16"/>
                    <a:pt x="116" y="16"/>
                    <a:pt x="116" y="16"/>
                  </a:cubicBezTo>
                  <a:cubicBezTo>
                    <a:pt x="116" y="44"/>
                    <a:pt x="116" y="44"/>
                    <a:pt x="116" y="44"/>
                  </a:cubicBezTo>
                  <a:cubicBezTo>
                    <a:pt x="94" y="44"/>
                    <a:pt x="94" y="44"/>
                    <a:pt x="94" y="44"/>
                  </a:cubicBezTo>
                  <a:cubicBezTo>
                    <a:pt x="94" y="36"/>
                    <a:pt x="94" y="36"/>
                    <a:pt x="94" y="36"/>
                  </a:cubicBezTo>
                  <a:cubicBezTo>
                    <a:pt x="57" y="36"/>
                    <a:pt x="57" y="36"/>
                    <a:pt x="57" y="36"/>
                  </a:cubicBezTo>
                  <a:cubicBezTo>
                    <a:pt x="57" y="70"/>
                    <a:pt x="57" y="70"/>
                    <a:pt x="57" y="70"/>
                  </a:cubicBezTo>
                  <a:cubicBezTo>
                    <a:pt x="82" y="81"/>
                    <a:pt x="80" y="100"/>
                    <a:pt x="80" y="101"/>
                  </a:cubicBezTo>
                  <a:cubicBezTo>
                    <a:pt x="80" y="217"/>
                    <a:pt x="80" y="217"/>
                    <a:pt x="80" y="217"/>
                  </a:cubicBezTo>
                  <a:cubicBezTo>
                    <a:pt x="80" y="221"/>
                    <a:pt x="76" y="225"/>
                    <a:pt x="72" y="225"/>
                  </a:cubicBezTo>
                  <a:close/>
                  <a:moveTo>
                    <a:pt x="29" y="6"/>
                  </a:moveTo>
                  <a:cubicBezTo>
                    <a:pt x="29" y="73"/>
                    <a:pt x="29" y="73"/>
                    <a:pt x="29" y="73"/>
                  </a:cubicBezTo>
                  <a:cubicBezTo>
                    <a:pt x="28" y="74"/>
                    <a:pt x="28" y="74"/>
                    <a:pt x="28" y="74"/>
                  </a:cubicBezTo>
                  <a:cubicBezTo>
                    <a:pt x="27" y="74"/>
                    <a:pt x="6" y="84"/>
                    <a:pt x="6" y="101"/>
                  </a:cubicBezTo>
                  <a:cubicBezTo>
                    <a:pt x="6" y="217"/>
                    <a:pt x="6" y="217"/>
                    <a:pt x="6" y="217"/>
                  </a:cubicBezTo>
                  <a:cubicBezTo>
                    <a:pt x="6" y="218"/>
                    <a:pt x="6" y="219"/>
                    <a:pt x="7" y="219"/>
                  </a:cubicBezTo>
                  <a:cubicBezTo>
                    <a:pt x="72" y="219"/>
                    <a:pt x="72" y="219"/>
                    <a:pt x="72" y="219"/>
                  </a:cubicBezTo>
                  <a:cubicBezTo>
                    <a:pt x="73" y="219"/>
                    <a:pt x="74" y="218"/>
                    <a:pt x="74" y="217"/>
                  </a:cubicBezTo>
                  <a:cubicBezTo>
                    <a:pt x="74" y="101"/>
                    <a:pt x="74" y="101"/>
                    <a:pt x="74" y="101"/>
                  </a:cubicBezTo>
                  <a:cubicBezTo>
                    <a:pt x="74" y="100"/>
                    <a:pt x="75" y="84"/>
                    <a:pt x="52" y="75"/>
                  </a:cubicBezTo>
                  <a:cubicBezTo>
                    <a:pt x="51" y="74"/>
                    <a:pt x="51" y="74"/>
                    <a:pt x="51" y="74"/>
                  </a:cubicBezTo>
                  <a:cubicBezTo>
                    <a:pt x="51" y="30"/>
                    <a:pt x="51" y="30"/>
                    <a:pt x="51" y="30"/>
                  </a:cubicBezTo>
                  <a:cubicBezTo>
                    <a:pt x="100" y="30"/>
                    <a:pt x="100" y="30"/>
                    <a:pt x="100" y="30"/>
                  </a:cubicBezTo>
                  <a:cubicBezTo>
                    <a:pt x="100" y="38"/>
                    <a:pt x="100" y="38"/>
                    <a:pt x="100" y="38"/>
                  </a:cubicBezTo>
                  <a:cubicBezTo>
                    <a:pt x="110" y="38"/>
                    <a:pt x="110" y="38"/>
                    <a:pt x="110" y="38"/>
                  </a:cubicBezTo>
                  <a:cubicBezTo>
                    <a:pt x="110" y="22"/>
                    <a:pt x="110" y="22"/>
                    <a:pt x="110" y="22"/>
                  </a:cubicBezTo>
                  <a:cubicBezTo>
                    <a:pt x="40" y="22"/>
                    <a:pt x="40" y="22"/>
                    <a:pt x="40" y="22"/>
                  </a:cubicBezTo>
                  <a:cubicBezTo>
                    <a:pt x="38" y="22"/>
                    <a:pt x="37" y="21"/>
                    <a:pt x="37" y="19"/>
                  </a:cubicBezTo>
                  <a:cubicBezTo>
                    <a:pt x="37" y="17"/>
                    <a:pt x="38" y="16"/>
                    <a:pt x="40" y="16"/>
                  </a:cubicBezTo>
                  <a:cubicBezTo>
                    <a:pt x="51" y="16"/>
                    <a:pt x="51" y="16"/>
                    <a:pt x="51" y="16"/>
                  </a:cubicBezTo>
                  <a:cubicBezTo>
                    <a:pt x="51" y="6"/>
                    <a:pt x="51" y="6"/>
                    <a:pt x="51" y="6"/>
                  </a:cubicBezTo>
                  <a:lnTo>
                    <a:pt x="29" y="6"/>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9" name="Freeform 284">
              <a:extLst>
                <a:ext uri="{FF2B5EF4-FFF2-40B4-BE49-F238E27FC236}">
                  <a16:creationId xmlns:a16="http://schemas.microsoft.com/office/drawing/2014/main" id="{F9F929D7-284B-D7F5-36E5-3960BB4D922F}"/>
                </a:ext>
              </a:extLst>
            </p:cNvPr>
            <p:cNvSpPr>
              <a:spLocks/>
            </p:cNvSpPr>
            <p:nvPr/>
          </p:nvSpPr>
          <p:spPr bwMode="auto">
            <a:xfrm>
              <a:off x="4317" y="2383"/>
              <a:ext cx="189" cy="14"/>
            </a:xfrm>
            <a:custGeom>
              <a:avLst/>
              <a:gdLst>
                <a:gd name="T0" fmla="*/ 76 w 79"/>
                <a:gd name="T1" fmla="*/ 6 h 6"/>
                <a:gd name="T2" fmla="*/ 3 w 79"/>
                <a:gd name="T3" fmla="*/ 6 h 6"/>
                <a:gd name="T4" fmla="*/ 0 w 79"/>
                <a:gd name="T5" fmla="*/ 3 h 6"/>
                <a:gd name="T6" fmla="*/ 3 w 79"/>
                <a:gd name="T7" fmla="*/ 0 h 6"/>
                <a:gd name="T8" fmla="*/ 76 w 79"/>
                <a:gd name="T9" fmla="*/ 0 h 6"/>
                <a:gd name="T10" fmla="*/ 79 w 79"/>
                <a:gd name="T11" fmla="*/ 3 h 6"/>
                <a:gd name="T12" fmla="*/ 76 w 7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79" h="6">
                  <a:moveTo>
                    <a:pt x="76" y="6"/>
                  </a:moveTo>
                  <a:cubicBezTo>
                    <a:pt x="3" y="6"/>
                    <a:pt x="3" y="6"/>
                    <a:pt x="3" y="6"/>
                  </a:cubicBezTo>
                  <a:cubicBezTo>
                    <a:pt x="1" y="6"/>
                    <a:pt x="0" y="5"/>
                    <a:pt x="0" y="3"/>
                  </a:cubicBezTo>
                  <a:cubicBezTo>
                    <a:pt x="0" y="2"/>
                    <a:pt x="1" y="0"/>
                    <a:pt x="3" y="0"/>
                  </a:cubicBezTo>
                  <a:cubicBezTo>
                    <a:pt x="76" y="0"/>
                    <a:pt x="76" y="0"/>
                    <a:pt x="76" y="0"/>
                  </a:cubicBezTo>
                  <a:cubicBezTo>
                    <a:pt x="77" y="0"/>
                    <a:pt x="79" y="2"/>
                    <a:pt x="79" y="3"/>
                  </a:cubicBezTo>
                  <a:cubicBezTo>
                    <a:pt x="79" y="5"/>
                    <a:pt x="77" y="6"/>
                    <a:pt x="7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0" name="Freeform 285">
              <a:extLst>
                <a:ext uri="{FF2B5EF4-FFF2-40B4-BE49-F238E27FC236}">
                  <a16:creationId xmlns:a16="http://schemas.microsoft.com/office/drawing/2014/main" id="{F7EE5892-4DDB-5EF6-F10C-4FC5AE81AF71}"/>
                </a:ext>
              </a:extLst>
            </p:cNvPr>
            <p:cNvSpPr>
              <a:spLocks/>
            </p:cNvSpPr>
            <p:nvPr/>
          </p:nvSpPr>
          <p:spPr bwMode="auto">
            <a:xfrm>
              <a:off x="4317" y="2591"/>
              <a:ext cx="189" cy="14"/>
            </a:xfrm>
            <a:custGeom>
              <a:avLst/>
              <a:gdLst>
                <a:gd name="T0" fmla="*/ 76 w 79"/>
                <a:gd name="T1" fmla="*/ 6 h 6"/>
                <a:gd name="T2" fmla="*/ 3 w 79"/>
                <a:gd name="T3" fmla="*/ 6 h 6"/>
                <a:gd name="T4" fmla="*/ 0 w 79"/>
                <a:gd name="T5" fmla="*/ 3 h 6"/>
                <a:gd name="T6" fmla="*/ 3 w 79"/>
                <a:gd name="T7" fmla="*/ 0 h 6"/>
                <a:gd name="T8" fmla="*/ 76 w 79"/>
                <a:gd name="T9" fmla="*/ 0 h 6"/>
                <a:gd name="T10" fmla="*/ 79 w 79"/>
                <a:gd name="T11" fmla="*/ 3 h 6"/>
                <a:gd name="T12" fmla="*/ 76 w 7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79" h="6">
                  <a:moveTo>
                    <a:pt x="76" y="6"/>
                  </a:moveTo>
                  <a:cubicBezTo>
                    <a:pt x="3" y="6"/>
                    <a:pt x="3" y="6"/>
                    <a:pt x="3" y="6"/>
                  </a:cubicBezTo>
                  <a:cubicBezTo>
                    <a:pt x="1" y="6"/>
                    <a:pt x="0" y="5"/>
                    <a:pt x="0" y="3"/>
                  </a:cubicBezTo>
                  <a:cubicBezTo>
                    <a:pt x="0" y="1"/>
                    <a:pt x="1" y="0"/>
                    <a:pt x="3" y="0"/>
                  </a:cubicBezTo>
                  <a:cubicBezTo>
                    <a:pt x="76" y="0"/>
                    <a:pt x="76" y="0"/>
                    <a:pt x="76" y="0"/>
                  </a:cubicBezTo>
                  <a:cubicBezTo>
                    <a:pt x="77" y="0"/>
                    <a:pt x="79" y="1"/>
                    <a:pt x="79" y="3"/>
                  </a:cubicBezTo>
                  <a:cubicBezTo>
                    <a:pt x="79" y="5"/>
                    <a:pt x="77" y="6"/>
                    <a:pt x="7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1" name="Freeform 286">
              <a:extLst>
                <a:ext uri="{FF2B5EF4-FFF2-40B4-BE49-F238E27FC236}">
                  <a16:creationId xmlns:a16="http://schemas.microsoft.com/office/drawing/2014/main" id="{36D2E3EE-6D1C-6CE8-ADCC-2004CEB76A12}"/>
                </a:ext>
              </a:extLst>
            </p:cNvPr>
            <p:cNvSpPr>
              <a:spLocks/>
            </p:cNvSpPr>
            <p:nvPr/>
          </p:nvSpPr>
          <p:spPr bwMode="auto">
            <a:xfrm>
              <a:off x="4551" y="2414"/>
              <a:ext cx="15" cy="170"/>
            </a:xfrm>
            <a:custGeom>
              <a:avLst/>
              <a:gdLst>
                <a:gd name="T0" fmla="*/ 3 w 6"/>
                <a:gd name="T1" fmla="*/ 71 h 71"/>
                <a:gd name="T2" fmla="*/ 0 w 6"/>
                <a:gd name="T3" fmla="*/ 68 h 71"/>
                <a:gd name="T4" fmla="*/ 0 w 6"/>
                <a:gd name="T5" fmla="*/ 3 h 71"/>
                <a:gd name="T6" fmla="*/ 3 w 6"/>
                <a:gd name="T7" fmla="*/ 0 h 71"/>
                <a:gd name="T8" fmla="*/ 6 w 6"/>
                <a:gd name="T9" fmla="*/ 3 h 71"/>
                <a:gd name="T10" fmla="*/ 6 w 6"/>
                <a:gd name="T11" fmla="*/ 68 h 71"/>
                <a:gd name="T12" fmla="*/ 3 w 6"/>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6" h="71">
                  <a:moveTo>
                    <a:pt x="3" y="71"/>
                  </a:moveTo>
                  <a:cubicBezTo>
                    <a:pt x="1" y="71"/>
                    <a:pt x="0" y="70"/>
                    <a:pt x="0" y="68"/>
                  </a:cubicBezTo>
                  <a:cubicBezTo>
                    <a:pt x="0" y="3"/>
                    <a:pt x="0" y="3"/>
                    <a:pt x="0" y="3"/>
                  </a:cubicBezTo>
                  <a:cubicBezTo>
                    <a:pt x="0" y="1"/>
                    <a:pt x="1" y="0"/>
                    <a:pt x="3" y="0"/>
                  </a:cubicBezTo>
                  <a:cubicBezTo>
                    <a:pt x="5" y="0"/>
                    <a:pt x="6" y="1"/>
                    <a:pt x="6" y="3"/>
                  </a:cubicBezTo>
                  <a:cubicBezTo>
                    <a:pt x="6" y="68"/>
                    <a:pt x="6" y="68"/>
                    <a:pt x="6" y="68"/>
                  </a:cubicBezTo>
                  <a:cubicBezTo>
                    <a:pt x="6" y="70"/>
                    <a:pt x="5" y="71"/>
                    <a:pt x="3" y="7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2" name="Freeform 287">
              <a:extLst>
                <a:ext uri="{FF2B5EF4-FFF2-40B4-BE49-F238E27FC236}">
                  <a16:creationId xmlns:a16="http://schemas.microsoft.com/office/drawing/2014/main" id="{B1232D13-52C2-5C4F-732E-A1C2BAB35AAC}"/>
                </a:ext>
              </a:extLst>
            </p:cNvPr>
            <p:cNvSpPr>
              <a:spLocks/>
            </p:cNvSpPr>
            <p:nvPr/>
          </p:nvSpPr>
          <p:spPr bwMode="auto">
            <a:xfrm>
              <a:off x="4551" y="2598"/>
              <a:ext cx="15" cy="34"/>
            </a:xfrm>
            <a:custGeom>
              <a:avLst/>
              <a:gdLst>
                <a:gd name="T0" fmla="*/ 3 w 6"/>
                <a:gd name="T1" fmla="*/ 14 h 14"/>
                <a:gd name="T2" fmla="*/ 0 w 6"/>
                <a:gd name="T3" fmla="*/ 11 h 14"/>
                <a:gd name="T4" fmla="*/ 0 w 6"/>
                <a:gd name="T5" fmla="*/ 3 h 14"/>
                <a:gd name="T6" fmla="*/ 3 w 6"/>
                <a:gd name="T7" fmla="*/ 0 h 14"/>
                <a:gd name="T8" fmla="*/ 6 w 6"/>
                <a:gd name="T9" fmla="*/ 3 h 14"/>
                <a:gd name="T10" fmla="*/ 6 w 6"/>
                <a:gd name="T11" fmla="*/ 11 h 14"/>
                <a:gd name="T12" fmla="*/ 3 w 6"/>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 h="14">
                  <a:moveTo>
                    <a:pt x="3" y="14"/>
                  </a:moveTo>
                  <a:cubicBezTo>
                    <a:pt x="1" y="14"/>
                    <a:pt x="0" y="13"/>
                    <a:pt x="0" y="11"/>
                  </a:cubicBezTo>
                  <a:cubicBezTo>
                    <a:pt x="0" y="3"/>
                    <a:pt x="0" y="3"/>
                    <a:pt x="0" y="3"/>
                  </a:cubicBezTo>
                  <a:cubicBezTo>
                    <a:pt x="0" y="2"/>
                    <a:pt x="1" y="0"/>
                    <a:pt x="3" y="0"/>
                  </a:cubicBezTo>
                  <a:cubicBezTo>
                    <a:pt x="5" y="0"/>
                    <a:pt x="6" y="2"/>
                    <a:pt x="6" y="3"/>
                  </a:cubicBezTo>
                  <a:cubicBezTo>
                    <a:pt x="6" y="11"/>
                    <a:pt x="6" y="11"/>
                    <a:pt x="6" y="11"/>
                  </a:cubicBezTo>
                  <a:cubicBezTo>
                    <a:pt x="6" y="13"/>
                    <a:pt x="5" y="14"/>
                    <a:pt x="3" y="1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3" name="Freeform 288">
              <a:extLst>
                <a:ext uri="{FF2B5EF4-FFF2-40B4-BE49-F238E27FC236}">
                  <a16:creationId xmlns:a16="http://schemas.microsoft.com/office/drawing/2014/main" id="{7542839A-7C08-F340-860D-A0324350F403}"/>
                </a:ext>
              </a:extLst>
            </p:cNvPr>
            <p:cNvSpPr>
              <a:spLocks noEditPoints="1"/>
            </p:cNvSpPr>
            <p:nvPr/>
          </p:nvSpPr>
          <p:spPr bwMode="auto">
            <a:xfrm>
              <a:off x="4377" y="2435"/>
              <a:ext cx="74" cy="110"/>
            </a:xfrm>
            <a:custGeom>
              <a:avLst/>
              <a:gdLst>
                <a:gd name="T0" fmla="*/ 15 w 31"/>
                <a:gd name="T1" fmla="*/ 46 h 46"/>
                <a:gd name="T2" fmla="*/ 0 w 31"/>
                <a:gd name="T3" fmla="*/ 30 h 46"/>
                <a:gd name="T4" fmla="*/ 1 w 31"/>
                <a:gd name="T5" fmla="*/ 24 h 46"/>
                <a:gd name="T6" fmla="*/ 15 w 31"/>
                <a:gd name="T7" fmla="*/ 0 h 46"/>
                <a:gd name="T8" fmla="*/ 29 w 31"/>
                <a:gd name="T9" fmla="*/ 24 h 46"/>
                <a:gd name="T10" fmla="*/ 31 w 31"/>
                <a:gd name="T11" fmla="*/ 30 h 46"/>
                <a:gd name="T12" fmla="*/ 15 w 31"/>
                <a:gd name="T13" fmla="*/ 46 h 46"/>
                <a:gd name="T14" fmla="*/ 15 w 31"/>
                <a:gd name="T15" fmla="*/ 12 h 46"/>
                <a:gd name="T16" fmla="*/ 6 w 31"/>
                <a:gd name="T17" fmla="*/ 26 h 46"/>
                <a:gd name="T18" fmla="*/ 6 w 31"/>
                <a:gd name="T19" fmla="*/ 30 h 46"/>
                <a:gd name="T20" fmla="*/ 15 w 31"/>
                <a:gd name="T21" fmla="*/ 40 h 46"/>
                <a:gd name="T22" fmla="*/ 25 w 31"/>
                <a:gd name="T23" fmla="*/ 30 h 46"/>
                <a:gd name="T24" fmla="*/ 24 w 31"/>
                <a:gd name="T25" fmla="*/ 26 h 46"/>
                <a:gd name="T26" fmla="*/ 15 w 31"/>
                <a:gd name="T27"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46">
                  <a:moveTo>
                    <a:pt x="15" y="46"/>
                  </a:moveTo>
                  <a:cubicBezTo>
                    <a:pt x="7" y="46"/>
                    <a:pt x="0" y="39"/>
                    <a:pt x="0" y="30"/>
                  </a:cubicBezTo>
                  <a:cubicBezTo>
                    <a:pt x="0" y="28"/>
                    <a:pt x="0" y="26"/>
                    <a:pt x="1" y="24"/>
                  </a:cubicBezTo>
                  <a:cubicBezTo>
                    <a:pt x="15" y="0"/>
                    <a:pt x="15" y="0"/>
                    <a:pt x="15" y="0"/>
                  </a:cubicBezTo>
                  <a:cubicBezTo>
                    <a:pt x="29" y="24"/>
                    <a:pt x="29" y="24"/>
                    <a:pt x="29" y="24"/>
                  </a:cubicBezTo>
                  <a:cubicBezTo>
                    <a:pt x="30" y="26"/>
                    <a:pt x="31" y="28"/>
                    <a:pt x="31" y="30"/>
                  </a:cubicBezTo>
                  <a:cubicBezTo>
                    <a:pt x="31" y="39"/>
                    <a:pt x="24" y="46"/>
                    <a:pt x="15" y="46"/>
                  </a:cubicBezTo>
                  <a:close/>
                  <a:moveTo>
                    <a:pt x="15" y="12"/>
                  </a:moveTo>
                  <a:cubicBezTo>
                    <a:pt x="6" y="26"/>
                    <a:pt x="6" y="26"/>
                    <a:pt x="6" y="26"/>
                  </a:cubicBezTo>
                  <a:cubicBezTo>
                    <a:pt x="6" y="27"/>
                    <a:pt x="6" y="29"/>
                    <a:pt x="6" y="30"/>
                  </a:cubicBezTo>
                  <a:cubicBezTo>
                    <a:pt x="6" y="35"/>
                    <a:pt x="10" y="40"/>
                    <a:pt x="15" y="40"/>
                  </a:cubicBezTo>
                  <a:cubicBezTo>
                    <a:pt x="20" y="40"/>
                    <a:pt x="25" y="35"/>
                    <a:pt x="25" y="30"/>
                  </a:cubicBezTo>
                  <a:cubicBezTo>
                    <a:pt x="25" y="29"/>
                    <a:pt x="24" y="28"/>
                    <a:pt x="24" y="26"/>
                  </a:cubicBezTo>
                  <a:lnTo>
                    <a:pt x="15" y="12"/>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sp>
        <p:nvSpPr>
          <p:cNvPr id="44" name="Abgerundetes Rechteck 112">
            <a:extLst>
              <a:ext uri="{FF2B5EF4-FFF2-40B4-BE49-F238E27FC236}">
                <a16:creationId xmlns:a16="http://schemas.microsoft.com/office/drawing/2014/main" id="{CD6691A7-4A7A-FCDC-569E-2D7F8EA738E8}"/>
              </a:ext>
            </a:extLst>
          </p:cNvPr>
          <p:cNvSpPr/>
          <p:nvPr/>
        </p:nvSpPr>
        <p:spPr>
          <a:xfrm>
            <a:off x="5506791" y="2121174"/>
            <a:ext cx="1080000" cy="1080000"/>
          </a:xfrm>
          <a:prstGeom prst="roundRect">
            <a:avLst/>
          </a:prstGeom>
          <a:solidFill>
            <a:srgbClr val="B7C9E3"/>
          </a:solidFill>
          <a:ln w="38100" cap="flat" cmpd="sng" algn="ctr">
            <a:noFill/>
            <a:prstDash val="solid"/>
          </a:ln>
          <a:effectLst/>
        </p:spPr>
        <p:txBody>
          <a:bodyPr lIns="72000" tIns="45712" rIns="72000" bIns="45712" anchor="ctr" anchorCtr="1">
            <a:noAutofit/>
          </a:bodyPr>
          <a:lstStyle/>
          <a:p>
            <a:pPr marL="171450" indent="-171450" defTabSz="1037071">
              <a:buFont typeface="Arial" panose="020B0604020202020204" pitchFamily="34" charset="0"/>
              <a:buChar char="•"/>
            </a:pPr>
            <a:r>
              <a:rPr lang="en-US" altLang="de-DE" sz="800" b="1" kern="0" err="1">
                <a:solidFill>
                  <a:srgbClr val="002348"/>
                </a:solidFill>
              </a:rPr>
              <a:t>Flavouring</a:t>
            </a:r>
            <a:r>
              <a:rPr lang="en-US" altLang="de-DE" sz="800" b="1" kern="0">
                <a:solidFill>
                  <a:srgbClr val="002348"/>
                </a:solidFill>
              </a:rPr>
              <a:t> Syrups</a:t>
            </a:r>
          </a:p>
          <a:p>
            <a:pPr marL="171450" indent="-171450" defTabSz="1037071">
              <a:buFont typeface="Arial" panose="020B0604020202020204" pitchFamily="34" charset="0"/>
              <a:buChar char="•"/>
            </a:pPr>
            <a:r>
              <a:rPr lang="en-US" altLang="de-DE" sz="800" kern="0">
                <a:solidFill>
                  <a:srgbClr val="002348"/>
                </a:solidFill>
              </a:rPr>
              <a:t>RTD Syrups</a:t>
            </a:r>
          </a:p>
          <a:p>
            <a:pPr marL="171450" indent="-171450" defTabSz="1037071">
              <a:buFont typeface="Arial" panose="020B0604020202020204" pitchFamily="34" charset="0"/>
              <a:buChar char="•"/>
            </a:pPr>
            <a:r>
              <a:rPr lang="en-US" altLang="de-DE" sz="800" kern="0">
                <a:solidFill>
                  <a:srgbClr val="002348"/>
                </a:solidFill>
              </a:rPr>
              <a:t>Functional Syrups</a:t>
            </a:r>
          </a:p>
          <a:p>
            <a:pPr marL="171450" indent="-171450" defTabSz="1037071">
              <a:buFont typeface="Arial" panose="020B0604020202020204" pitchFamily="34" charset="0"/>
              <a:buChar char="•"/>
            </a:pPr>
            <a:endParaRPr lang="en-US" sz="800" kern="0">
              <a:solidFill>
                <a:srgbClr val="002348"/>
              </a:solidFill>
            </a:endParaRPr>
          </a:p>
        </p:txBody>
      </p:sp>
      <p:sp>
        <p:nvSpPr>
          <p:cNvPr id="45" name="Abgerundetes Rechteck 119">
            <a:extLst>
              <a:ext uri="{FF2B5EF4-FFF2-40B4-BE49-F238E27FC236}">
                <a16:creationId xmlns:a16="http://schemas.microsoft.com/office/drawing/2014/main" id="{4CB5DD6B-BF3D-1E79-C317-4A8558B14441}"/>
              </a:ext>
            </a:extLst>
          </p:cNvPr>
          <p:cNvSpPr/>
          <p:nvPr/>
        </p:nvSpPr>
        <p:spPr>
          <a:xfrm>
            <a:off x="5514584" y="3440811"/>
            <a:ext cx="1080000" cy="1080000"/>
          </a:xfrm>
          <a:prstGeom prst="roundRect">
            <a:avLst/>
          </a:prstGeom>
          <a:noFill/>
          <a:ln w="12700" cap="flat" cmpd="sng" algn="ctr">
            <a:solidFill>
              <a:schemeClr val="tx2"/>
            </a:solidFill>
            <a:prstDash val="solid"/>
          </a:ln>
          <a:effectLst/>
        </p:spPr>
        <p:txBody>
          <a:bodyPr lIns="0" tIns="0" rIns="0" bIns="0" anchor="ctr" anchorCtr="1">
            <a:noAutofit/>
          </a:bodyPr>
          <a:lstStyle/>
          <a:p>
            <a:pPr marL="171450" lvl="0" indent="-171450" defTabSz="1037071">
              <a:lnSpc>
                <a:spcPct val="85000"/>
              </a:lnSpc>
              <a:spcBef>
                <a:spcPct val="0"/>
              </a:spcBef>
              <a:buFont typeface="Arial" panose="020B0604020202020204" pitchFamily="34" charset="0"/>
              <a:buChar char="•"/>
              <a:defRPr/>
            </a:pPr>
            <a:r>
              <a:rPr lang="de-DE" altLang="de-DE" sz="700" b="1" kern="0" dirty="0"/>
              <a:t>PET Squeeze500-1000ml</a:t>
            </a:r>
          </a:p>
          <a:p>
            <a:pPr marL="171450" lvl="0" indent="-171450" defTabSz="1037071">
              <a:lnSpc>
                <a:spcPct val="85000"/>
              </a:lnSpc>
              <a:spcBef>
                <a:spcPct val="0"/>
              </a:spcBef>
              <a:buFont typeface="Arial" panose="020B0604020202020204" pitchFamily="34" charset="0"/>
              <a:buChar char="•"/>
              <a:defRPr/>
            </a:pPr>
            <a:r>
              <a:rPr lang="de-DE" altLang="de-DE" sz="700" b="1" kern="0" dirty="0"/>
              <a:t>BIB 3l 10l)</a:t>
            </a:r>
          </a:p>
          <a:p>
            <a:pPr marL="171450" indent="-171450" defTabSz="1037071">
              <a:lnSpc>
                <a:spcPct val="85000"/>
              </a:lnSpc>
              <a:spcBef>
                <a:spcPct val="0"/>
              </a:spcBef>
              <a:buFont typeface="Arial" panose="020B0604020202020204" pitchFamily="34" charset="0"/>
              <a:buChar char="•"/>
              <a:defRPr/>
            </a:pPr>
            <a:r>
              <a:rPr lang="de-DE" altLang="de-DE" sz="700" b="1" kern="0" dirty="0" err="1"/>
              <a:t>Carton</a:t>
            </a:r>
            <a:r>
              <a:rPr lang="de-DE" altLang="de-DE" sz="700" b="1" kern="0" dirty="0"/>
              <a:t>  500ml-1000 ml   </a:t>
            </a:r>
          </a:p>
        </p:txBody>
      </p:sp>
      <p:sp>
        <p:nvSpPr>
          <p:cNvPr id="46" name="Rechteck: abgerundete Ecken 468">
            <a:extLst>
              <a:ext uri="{FF2B5EF4-FFF2-40B4-BE49-F238E27FC236}">
                <a16:creationId xmlns:a16="http://schemas.microsoft.com/office/drawing/2014/main" id="{0574A6A5-2DDC-17CB-6E25-D10A38CBCDD5}"/>
              </a:ext>
            </a:extLst>
          </p:cNvPr>
          <p:cNvSpPr/>
          <p:nvPr/>
        </p:nvSpPr>
        <p:spPr>
          <a:xfrm>
            <a:off x="5501596" y="5518159"/>
            <a:ext cx="1080000" cy="108000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 Carton , PET)</a:t>
            </a:r>
          </a:p>
          <a:p>
            <a:pPr marL="171450" indent="-171450">
              <a:buFont typeface="Arial" panose="020B0604020202020204" pitchFamily="34" charset="0"/>
              <a:buChar char="•"/>
            </a:pPr>
            <a:r>
              <a:rPr lang="en-US" sz="700" b="1" err="1">
                <a:solidFill>
                  <a:schemeClr val="bg1"/>
                </a:solidFill>
              </a:rPr>
              <a:t>tbottlers</a:t>
            </a:r>
            <a:r>
              <a:rPr lang="en-US" sz="700" b="1">
                <a:solidFill>
                  <a:schemeClr val="bg1"/>
                </a:solidFill>
              </a:rPr>
              <a:t> GmbH           ( PET ) </a:t>
            </a:r>
            <a:endParaRPr lang="en-US" sz="1000">
              <a:solidFill>
                <a:schemeClr val="bg1"/>
              </a:solidFill>
            </a:endParaRPr>
          </a:p>
        </p:txBody>
      </p:sp>
      <p:sp>
        <p:nvSpPr>
          <p:cNvPr id="47" name="Rechteck: abgerundete Ecken 335">
            <a:extLst>
              <a:ext uri="{FF2B5EF4-FFF2-40B4-BE49-F238E27FC236}">
                <a16:creationId xmlns:a16="http://schemas.microsoft.com/office/drawing/2014/main" id="{AF4C3F97-14B8-44AA-42C5-20A45EB9DA8C}"/>
              </a:ext>
            </a:extLst>
          </p:cNvPr>
          <p:cNvSpPr/>
          <p:nvPr/>
        </p:nvSpPr>
        <p:spPr>
          <a:xfrm>
            <a:off x="5512734" y="4571758"/>
            <a:ext cx="1080000" cy="900000"/>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endParaRPr lang="en-US" sz="700" b="1">
              <a:solidFill>
                <a:schemeClr val="bg1"/>
              </a:solidFill>
            </a:endParaRPr>
          </a:p>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(PET , Carton)</a:t>
            </a:r>
          </a:p>
          <a:p>
            <a:r>
              <a:rPr lang="en-US" sz="700" b="1">
                <a:solidFill>
                  <a:schemeClr val="bg1"/>
                </a:solidFill>
              </a:rPr>
              <a:t> </a:t>
            </a:r>
          </a:p>
          <a:p>
            <a:pPr marL="171450" indent="-171450">
              <a:buFont typeface="Arial" panose="020B0604020202020204" pitchFamily="34" charset="0"/>
              <a:buChar char="•"/>
            </a:pPr>
            <a:endParaRPr lang="en-US" sz="700" b="1">
              <a:solidFill>
                <a:schemeClr val="bg1"/>
              </a:solidFill>
            </a:endParaRPr>
          </a:p>
          <a:p>
            <a:endParaRPr lang="en-US" sz="1000">
              <a:solidFill>
                <a:schemeClr val="bg1"/>
              </a:solidFill>
            </a:endParaRPr>
          </a:p>
        </p:txBody>
      </p:sp>
    </p:spTree>
    <p:extLst>
      <p:ext uri="{BB962C8B-B14F-4D97-AF65-F5344CB8AC3E}">
        <p14:creationId xmlns:p14="http://schemas.microsoft.com/office/powerpoint/2010/main" val="29457210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platzhalter 32">
            <a:extLst>
              <a:ext uri="{FF2B5EF4-FFF2-40B4-BE49-F238E27FC236}">
                <a16:creationId xmlns:a16="http://schemas.microsoft.com/office/drawing/2014/main" id="{57F452EE-828D-4FE2-9B39-277BE42CD37C}"/>
              </a:ext>
            </a:extLst>
          </p:cNvPr>
          <p:cNvSpPr>
            <a:spLocks noGrp="1"/>
          </p:cNvSpPr>
          <p:nvPr>
            <p:ph type="body" sz="quarter" idx="24"/>
          </p:nvPr>
        </p:nvSpPr>
        <p:spPr/>
        <p:txBody>
          <a:bodyPr/>
          <a:lstStyle/>
          <a:p>
            <a:r>
              <a:rPr lang="en-GB" dirty="0"/>
              <a:t>Notes</a:t>
            </a:r>
          </a:p>
        </p:txBody>
      </p:sp>
      <p:sp>
        <p:nvSpPr>
          <p:cNvPr id="34" name="Textplatzhalter 33">
            <a:extLst>
              <a:ext uri="{FF2B5EF4-FFF2-40B4-BE49-F238E27FC236}">
                <a16:creationId xmlns:a16="http://schemas.microsoft.com/office/drawing/2014/main" id="{AFD2F150-3F8B-49DF-8CCB-2881C94E7311}"/>
              </a:ext>
            </a:extLst>
          </p:cNvPr>
          <p:cNvSpPr>
            <a:spLocks noGrp="1"/>
          </p:cNvSpPr>
          <p:nvPr>
            <p:ph type="body" sz="quarter" idx="25"/>
          </p:nvPr>
        </p:nvSpPr>
        <p:spPr/>
        <p:txBody>
          <a:bodyPr/>
          <a:lstStyle/>
          <a:p>
            <a:r>
              <a:rPr lang="en-GB" dirty="0"/>
              <a:t>Hans </a:t>
            </a:r>
            <a:r>
              <a:rPr lang="en-GB" dirty="0" err="1"/>
              <a:t>im</a:t>
            </a:r>
            <a:r>
              <a:rPr lang="en-GB" dirty="0"/>
              <a:t> Gluck</a:t>
            </a:r>
          </a:p>
        </p:txBody>
      </p:sp>
    </p:spTree>
    <p:extLst>
      <p:ext uri="{BB962C8B-B14F-4D97-AF65-F5344CB8AC3E}">
        <p14:creationId xmlns:p14="http://schemas.microsoft.com/office/powerpoint/2010/main" val="2883638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5">
            <a:extLst>
              <a:ext uri="{FF2B5EF4-FFF2-40B4-BE49-F238E27FC236}">
                <a16:creationId xmlns:a16="http://schemas.microsoft.com/office/drawing/2014/main" id="{48328A74-9B2F-49CD-A3E9-104FC04D2654}"/>
              </a:ext>
            </a:extLst>
          </p:cNvPr>
          <p:cNvSpPr txBox="1">
            <a:spLocks/>
          </p:cNvSpPr>
          <p:nvPr/>
        </p:nvSpPr>
        <p:spPr>
          <a:xfrm>
            <a:off x="279768" y="6938402"/>
            <a:ext cx="1510932" cy="388311"/>
          </a:xfrm>
          <a:prstGeom prst="rect">
            <a:avLst/>
          </a:prstGeom>
        </p:spPr>
        <p:txBody>
          <a:bodyPr wrap="square" lIns="0" tIns="0" rIns="0" bIns="0" anchor="t">
            <a:spAutoFit/>
          </a:bodyPr>
          <a:lstStyle>
            <a:lvl1pPr marL="0" indent="0" algn="l" defTabSz="293177" rtl="0" eaLnBrk="1" latinLnBrk="0" hangingPunct="1">
              <a:lnSpc>
                <a:spcPct val="100000"/>
              </a:lnSpc>
              <a:spcBef>
                <a:spcPts val="0"/>
              </a:spcBef>
              <a:buFont typeface="Arial" panose="020B0604020202020204" pitchFamily="34" charset="0"/>
              <a:buNone/>
              <a:defRPr lang="de-DE" sz="448" b="0" i="0" u="none" strike="noStrike" kern="1200" baseline="0">
                <a:solidFill>
                  <a:schemeClr val="tx1"/>
                </a:solidFill>
                <a:latin typeface="+mn-lt"/>
                <a:ea typeface="Verdana" pitchFamily="34" charset="0"/>
                <a:cs typeface="Verdana" pitchFamily="34" charset="0"/>
              </a:defRPr>
            </a:lvl1pPr>
            <a:lvl2pPr marL="60723" indent="0" algn="l" defTabSz="152603" rtl="0" eaLnBrk="1" latinLnBrk="0" hangingPunct="1">
              <a:lnSpc>
                <a:spcPct val="130000"/>
              </a:lnSpc>
              <a:spcBef>
                <a:spcPts val="0"/>
              </a:spcBef>
              <a:buClr>
                <a:schemeClr val="tx1"/>
              </a:buClr>
              <a:buSzPct val="120000"/>
              <a:buFont typeface="Arial" pitchFamily="34" charset="0"/>
              <a:buNone/>
              <a:tabLst/>
              <a:defRPr sz="449" kern="1200" baseline="0">
                <a:solidFill>
                  <a:schemeClr val="tx1"/>
                </a:solidFill>
                <a:latin typeface="+mn-lt"/>
                <a:ea typeface="Verdana" pitchFamily="34" charset="0"/>
                <a:cs typeface="Verdana" pitchFamily="34" charset="0"/>
              </a:defRPr>
            </a:lvl2pPr>
            <a:lvl3pPr marL="182168" indent="0" algn="l" defTabSz="293177" rtl="0" eaLnBrk="1" latinLnBrk="0" hangingPunct="1">
              <a:lnSpc>
                <a:spcPct val="130000"/>
              </a:lnSpc>
              <a:spcBef>
                <a:spcPts val="0"/>
              </a:spcBef>
              <a:buClr>
                <a:schemeClr val="tx1"/>
              </a:buClr>
              <a:buSzPct val="120000"/>
              <a:buFont typeface="Arial" pitchFamily="34" charset="0"/>
              <a:buNone/>
              <a:defRPr sz="449" kern="1200">
                <a:solidFill>
                  <a:schemeClr val="tx1"/>
                </a:solidFill>
                <a:latin typeface="+mn-lt"/>
                <a:ea typeface="Verdana" pitchFamily="34" charset="0"/>
                <a:cs typeface="Verdana" pitchFamily="34" charset="0"/>
              </a:defRPr>
            </a:lvl3pPr>
            <a:lvl4pPr marL="182168" indent="0" algn="l" defTabSz="293177" rtl="0" eaLnBrk="1" latinLnBrk="0" hangingPunct="1">
              <a:lnSpc>
                <a:spcPct val="130000"/>
              </a:lnSpc>
              <a:spcBef>
                <a:spcPts val="0"/>
              </a:spcBef>
              <a:buClr>
                <a:schemeClr val="tx1"/>
              </a:buClr>
              <a:buSzPct val="120000"/>
              <a:buFont typeface="Arial" panose="020B0604020202020204" pitchFamily="34" charset="0"/>
              <a:buNone/>
              <a:defRPr sz="449" kern="1200">
                <a:solidFill>
                  <a:schemeClr val="tx1"/>
                </a:solidFill>
                <a:latin typeface="+mn-lt"/>
                <a:ea typeface="Verdana" panose="020B0604030504040204" pitchFamily="34" charset="0"/>
                <a:cs typeface="Verdana" panose="020B0604030504040204" pitchFamily="34" charset="0"/>
              </a:defRPr>
            </a:lvl4pPr>
            <a:lvl5pPr marL="182168" indent="0" algn="l" defTabSz="293177" rtl="0" eaLnBrk="1" latinLnBrk="0" hangingPunct="1">
              <a:lnSpc>
                <a:spcPct val="130000"/>
              </a:lnSpc>
              <a:spcBef>
                <a:spcPts val="0"/>
              </a:spcBef>
              <a:buClr>
                <a:schemeClr val="tx1"/>
              </a:buClr>
              <a:buSzPct val="120000"/>
              <a:buFont typeface="Arial" panose="020B0604020202020204" pitchFamily="34" charset="0"/>
              <a:buNone/>
              <a:defRPr sz="449" kern="1200">
                <a:solidFill>
                  <a:schemeClr val="tx1"/>
                </a:solidFill>
                <a:latin typeface="+mn-lt"/>
                <a:ea typeface="Verdana" panose="020B0604030504040204" pitchFamily="34" charset="0"/>
                <a:cs typeface="Verdana" panose="020B0604030504040204" pitchFamily="34" charset="0"/>
              </a:defRPr>
            </a:lvl5pPr>
            <a:lvl6pPr marL="242893" indent="-60723" algn="l" defTabSz="293177" rtl="0" eaLnBrk="1" latinLnBrk="0" hangingPunct="1">
              <a:lnSpc>
                <a:spcPct val="130000"/>
              </a:lnSpc>
              <a:spcBef>
                <a:spcPts val="0"/>
              </a:spcBef>
              <a:buClr>
                <a:schemeClr val="tx1"/>
              </a:buClr>
              <a:buSzPct val="120000"/>
              <a:buFont typeface="Arial" panose="020B0604020202020204" pitchFamily="34" charset="0"/>
              <a:buChar char="•"/>
              <a:defRPr sz="449"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242893" indent="-60723" algn="l" defTabSz="293177" rtl="0" eaLnBrk="1" latinLnBrk="0" hangingPunct="1">
              <a:lnSpc>
                <a:spcPct val="130000"/>
              </a:lnSpc>
              <a:spcBef>
                <a:spcPts val="0"/>
              </a:spcBef>
              <a:buClr>
                <a:schemeClr val="tx1"/>
              </a:buClr>
              <a:buSzPct val="120000"/>
              <a:buFont typeface="Arial" panose="020B0604020202020204" pitchFamily="34" charset="0"/>
              <a:buChar char="•"/>
              <a:defRPr sz="449"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242893" indent="-60723" algn="l" defTabSz="293177" rtl="0" eaLnBrk="1" latinLnBrk="0" hangingPunct="1">
              <a:lnSpc>
                <a:spcPct val="130000"/>
              </a:lnSpc>
              <a:spcBef>
                <a:spcPts val="0"/>
              </a:spcBef>
              <a:buClr>
                <a:schemeClr val="tx1"/>
              </a:buClr>
              <a:buSzPct val="120000"/>
              <a:buFont typeface="Arial" panose="020B0604020202020204" pitchFamily="34" charset="0"/>
              <a:buChar char="•"/>
              <a:defRPr sz="449"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246001" indent="-73295" algn="l" defTabSz="293177" rtl="0" eaLnBrk="1" latinLnBrk="0" hangingPunct="1">
              <a:spcBef>
                <a:spcPct val="20000"/>
              </a:spcBef>
              <a:buFont typeface="Arial" pitchFamily="34" charset="0"/>
              <a:buChar char="•"/>
              <a:defRPr sz="647" kern="1200">
                <a:solidFill>
                  <a:schemeClr val="tx1"/>
                </a:solidFill>
                <a:latin typeface="+mn-lt"/>
                <a:ea typeface="+mn-ea"/>
                <a:cs typeface="+mn-cs"/>
              </a:defRPr>
            </a:lvl9pPr>
          </a:lstStyle>
          <a:p>
            <a:r>
              <a:rPr lang="en-US" sz="631" dirty="0"/>
              <a:t>DÖHLER SCANDINAVIA A/S</a:t>
            </a:r>
          </a:p>
          <a:p>
            <a:r>
              <a:rPr lang="en-US" sz="631" dirty="0"/>
              <a:t>DK- 4030 Tune</a:t>
            </a:r>
          </a:p>
          <a:p>
            <a:r>
              <a:rPr lang="en-US" sz="631" dirty="0"/>
              <a:t>Mailbox.dk@doehler.com www.Doehler.com</a:t>
            </a:r>
          </a:p>
        </p:txBody>
      </p:sp>
    </p:spTree>
    <p:extLst>
      <p:ext uri="{BB962C8B-B14F-4D97-AF65-F5344CB8AC3E}">
        <p14:creationId xmlns:p14="http://schemas.microsoft.com/office/powerpoint/2010/main" val="1471101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288615" y="523058"/>
            <a:ext cx="2101584" cy="358170"/>
          </a:xfrm>
        </p:spPr>
        <p:txBody>
          <a:bodyPr/>
          <a:lstStyle/>
          <a:p>
            <a:r>
              <a:rPr lang="en-GB" dirty="0"/>
              <a:t>Syrups</a:t>
            </a:r>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268963" y="955864"/>
            <a:ext cx="4789724" cy="510983"/>
          </a:xfrm>
        </p:spPr>
        <p:txBody>
          <a:bodyPr/>
          <a:lstStyle/>
          <a:p>
            <a:r>
              <a:rPr lang="en-GB" sz="1200" dirty="0"/>
              <a:t>Soft drink syrups, Energy drinks syrups, Ice tea syrups</a:t>
            </a:r>
          </a:p>
          <a:p>
            <a:r>
              <a:rPr lang="en-GB" sz="1200" dirty="0"/>
              <a:t>Functional syrups</a:t>
            </a:r>
          </a:p>
          <a:p>
            <a:endParaRPr lang="en-GB" sz="1200" dirty="0"/>
          </a:p>
          <a:p>
            <a:endParaRPr lang="en-GB" sz="1200" dirty="0"/>
          </a:p>
          <a:p>
            <a:endParaRPr lang="en-GB" sz="1200" dirty="0"/>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Tea drinks</a:t>
            </a:r>
          </a:p>
        </p:txBody>
      </p:sp>
      <p:cxnSp>
        <p:nvCxnSpPr>
          <p:cNvPr id="18" name="Gerader Verbinder 17">
            <a:extLst>
              <a:ext uri="{FF2B5EF4-FFF2-40B4-BE49-F238E27FC236}">
                <a16:creationId xmlns:a16="http://schemas.microsoft.com/office/drawing/2014/main" id="{31959F84-C87D-487B-AA9E-B738BECB306E}"/>
              </a:ext>
            </a:extLst>
          </p:cNvPr>
          <p:cNvCxnSpPr>
            <a:cxnSpLocks/>
          </p:cNvCxnSpPr>
          <p:nvPr/>
        </p:nvCxnSpPr>
        <p:spPr>
          <a:xfrm>
            <a:off x="2430169" y="3053703"/>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57EA0ECA-AA5F-428C-8E24-974D6C6AB518}"/>
              </a:ext>
            </a:extLst>
          </p:cNvPr>
          <p:cNvCxnSpPr>
            <a:cxnSpLocks/>
          </p:cNvCxnSpPr>
          <p:nvPr/>
        </p:nvCxnSpPr>
        <p:spPr>
          <a:xfrm>
            <a:off x="2430169" y="3310999"/>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pic>
        <p:nvPicPr>
          <p:cNvPr id="16" name="Grafik 15">
            <a:extLst>
              <a:ext uri="{FF2B5EF4-FFF2-40B4-BE49-F238E27FC236}">
                <a16:creationId xmlns:a16="http://schemas.microsoft.com/office/drawing/2014/main" id="{A72B8AC6-F9E7-61FA-B945-3EE44139BE91}"/>
              </a:ext>
            </a:extLst>
          </p:cNvPr>
          <p:cNvPicPr>
            <a:picLocks noChangeAspect="1"/>
          </p:cNvPicPr>
          <p:nvPr/>
        </p:nvPicPr>
        <p:blipFill>
          <a:blip r:embed="rId2"/>
          <a:stretch>
            <a:fillRect/>
          </a:stretch>
        </p:blipFill>
        <p:spPr>
          <a:xfrm>
            <a:off x="2407586" y="5973525"/>
            <a:ext cx="2790825" cy="1409700"/>
          </a:xfrm>
          <a:prstGeom prst="rect">
            <a:avLst/>
          </a:prstGeom>
        </p:spPr>
      </p:pic>
      <p:sp>
        <p:nvSpPr>
          <p:cNvPr id="2" name="AutoShape 2">
            <a:extLst>
              <a:ext uri="{FF2B5EF4-FFF2-40B4-BE49-F238E27FC236}">
                <a16:creationId xmlns:a16="http://schemas.microsoft.com/office/drawing/2014/main" id="{0CEB5AE5-0F35-4965-A400-A15C1D246850}"/>
              </a:ext>
            </a:extLst>
          </p:cNvPr>
          <p:cNvSpPr>
            <a:spLocks noChangeAspect="1" noChangeArrowheads="1"/>
          </p:cNvSpPr>
          <p:nvPr/>
        </p:nvSpPr>
        <p:spPr bwMode="auto">
          <a:xfrm>
            <a:off x="2511425" y="36274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43" name="TextBox 42">
            <a:extLst>
              <a:ext uri="{FF2B5EF4-FFF2-40B4-BE49-F238E27FC236}">
                <a16:creationId xmlns:a16="http://schemas.microsoft.com/office/drawing/2014/main" id="{8E0C826E-62C0-4642-B4A6-FC6D67BDCB98}"/>
              </a:ext>
            </a:extLst>
          </p:cNvPr>
          <p:cNvSpPr txBox="1"/>
          <p:nvPr/>
        </p:nvSpPr>
        <p:spPr>
          <a:xfrm>
            <a:off x="2496357" y="5178382"/>
            <a:ext cx="2753999" cy="669414"/>
          </a:xfrm>
          <a:prstGeom prst="rect">
            <a:avLst/>
          </a:prstGeom>
          <a:noFill/>
        </p:spPr>
        <p:txBody>
          <a:bodyPr wrap="square">
            <a:spAutoFit/>
          </a:bodyPr>
          <a:lstStyle/>
          <a:p>
            <a:pPr marL="0" marR="0" lvl="0" indent="0" algn="l" defTabSz="1008074" rtl="0" eaLnBrk="1" fontAlgn="auto" latinLnBrk="0" hangingPunct="1">
              <a:lnSpc>
                <a:spcPct val="100000"/>
              </a:lnSpc>
              <a:spcBef>
                <a:spcPts val="300"/>
              </a:spcBef>
              <a:spcAft>
                <a:spcPts val="0"/>
              </a:spcAft>
              <a:buClrTx/>
              <a:buSzTx/>
              <a:buFontTx/>
              <a:buNone/>
              <a:tabLst/>
              <a:defRPr/>
            </a:pPr>
            <a:r>
              <a:rPr kumimoji="0" lang="en-US" sz="1200" b="1" i="0" u="none" strike="noStrike" kern="1200" cap="none" spc="0" normalizeH="0" baseline="0" noProof="0" dirty="0">
                <a:ln>
                  <a:noFill/>
                </a:ln>
                <a:solidFill>
                  <a:srgbClr val="1D1D1F"/>
                </a:solidFill>
                <a:effectLst/>
                <a:uLnTx/>
                <a:uFillTx/>
                <a:latin typeface="Verdana"/>
                <a:ea typeface="+mn-ea"/>
                <a:cs typeface="+mn-cs"/>
              </a:rPr>
              <a:t>Green tea – Strawberry - Vanilla</a:t>
            </a:r>
          </a:p>
          <a:p>
            <a:pPr marL="0" marR="0" lvl="0" indent="0" algn="l" defTabSz="1008074" rtl="0" eaLnBrk="1" fontAlgn="auto" latinLnBrk="0" hangingPunct="1">
              <a:lnSpc>
                <a:spcPct val="100000"/>
              </a:lnSpc>
              <a:spcBef>
                <a:spcPts val="300"/>
              </a:spcBef>
              <a:spcAft>
                <a:spcPts val="0"/>
              </a:spcAft>
              <a:buClrTx/>
              <a:buSzTx/>
              <a:buFontTx/>
              <a:buNone/>
              <a:tabLst/>
              <a:defRPr/>
            </a:pPr>
            <a:r>
              <a:rPr kumimoji="0" lang="en-US" sz="1100" b="1" i="0" u="none" strike="noStrike" kern="1200" cap="none" spc="0" normalizeH="0" baseline="0" noProof="0" dirty="0">
                <a:ln>
                  <a:noFill/>
                </a:ln>
                <a:solidFill>
                  <a:srgbClr val="FFFFFF">
                    <a:lumMod val="50000"/>
                  </a:srgbClr>
                </a:solidFill>
                <a:effectLst/>
                <a:uLnTx/>
                <a:uFillTx/>
                <a:latin typeface="Verdana"/>
                <a:ea typeface="+mn-ea"/>
                <a:cs typeface="+mn-cs"/>
              </a:rPr>
              <a:t>CR0494601</a:t>
            </a:r>
          </a:p>
        </p:txBody>
      </p:sp>
      <p:sp>
        <p:nvSpPr>
          <p:cNvPr id="7" name="AutoShape 2">
            <a:extLst>
              <a:ext uri="{FF2B5EF4-FFF2-40B4-BE49-F238E27FC236}">
                <a16:creationId xmlns:a16="http://schemas.microsoft.com/office/drawing/2014/main" id="{D0CB153F-B083-415E-BD4F-07A95368ABBA}"/>
              </a:ext>
            </a:extLst>
          </p:cNvPr>
          <p:cNvSpPr>
            <a:spLocks noChangeAspect="1" noChangeArrowheads="1"/>
          </p:cNvSpPr>
          <p:nvPr/>
        </p:nvSpPr>
        <p:spPr bwMode="auto">
          <a:xfrm>
            <a:off x="2663825" y="37798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8" name="Text Placeholder 7">
            <a:extLst>
              <a:ext uri="{FF2B5EF4-FFF2-40B4-BE49-F238E27FC236}">
                <a16:creationId xmlns:a16="http://schemas.microsoft.com/office/drawing/2014/main" id="{E7161B54-0049-B402-8BE2-966216B8498E}"/>
              </a:ext>
            </a:extLst>
          </p:cNvPr>
          <p:cNvSpPr>
            <a:spLocks noGrp="1"/>
          </p:cNvSpPr>
          <p:nvPr>
            <p:ph type="body" sz="quarter" idx="52"/>
          </p:nvPr>
        </p:nvSpPr>
        <p:spPr>
          <a:xfrm>
            <a:off x="268963" y="1495738"/>
            <a:ext cx="2572191" cy="247312"/>
          </a:xfrm>
        </p:spPr>
        <p:txBody>
          <a:bodyPr/>
          <a:lstStyle/>
          <a:p>
            <a:r>
              <a:rPr lang="en-US" dirty="0"/>
              <a:t>Product example</a:t>
            </a:r>
            <a:endParaRPr lang="ru-RU" dirty="0"/>
          </a:p>
        </p:txBody>
      </p:sp>
      <p:sp>
        <p:nvSpPr>
          <p:cNvPr id="10" name="Text Placeholder 7">
            <a:extLst>
              <a:ext uri="{FF2B5EF4-FFF2-40B4-BE49-F238E27FC236}">
                <a16:creationId xmlns:a16="http://schemas.microsoft.com/office/drawing/2014/main" id="{2578E535-2703-DDC3-B4E1-6B5D4A65A377}"/>
              </a:ext>
            </a:extLst>
          </p:cNvPr>
          <p:cNvSpPr txBox="1">
            <a:spLocks/>
          </p:cNvSpPr>
          <p:nvPr/>
        </p:nvSpPr>
        <p:spPr>
          <a:xfrm>
            <a:off x="3106849" y="1519632"/>
            <a:ext cx="2572191" cy="247312"/>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Application</a:t>
            </a:r>
            <a:endParaRPr lang="ru-RU" dirty="0"/>
          </a:p>
        </p:txBody>
      </p:sp>
      <p:sp>
        <p:nvSpPr>
          <p:cNvPr id="11" name="Picture Placeholder 6">
            <a:extLst>
              <a:ext uri="{FF2B5EF4-FFF2-40B4-BE49-F238E27FC236}">
                <a16:creationId xmlns:a16="http://schemas.microsoft.com/office/drawing/2014/main" id="{FE7F6FEF-4FF8-AFA8-FE60-73C1A5DE5BF5}"/>
              </a:ext>
            </a:extLst>
          </p:cNvPr>
          <p:cNvSpPr>
            <a:spLocks noGrp="1"/>
          </p:cNvSpPr>
          <p:nvPr>
            <p:ph type="pic" sz="quarter" idx="19"/>
          </p:nvPr>
        </p:nvSpPr>
        <p:spPr>
          <a:xfrm>
            <a:off x="322762" y="2582165"/>
            <a:ext cx="1509909" cy="1259659"/>
          </a:xfrm>
        </p:spPr>
      </p:sp>
      <p:sp>
        <p:nvSpPr>
          <p:cNvPr id="13" name="Text Placeholder 7">
            <a:extLst>
              <a:ext uri="{FF2B5EF4-FFF2-40B4-BE49-F238E27FC236}">
                <a16:creationId xmlns:a16="http://schemas.microsoft.com/office/drawing/2014/main" id="{51A2B378-0B89-6D34-FE79-37CF1155A713}"/>
              </a:ext>
            </a:extLst>
          </p:cNvPr>
          <p:cNvSpPr txBox="1">
            <a:spLocks/>
          </p:cNvSpPr>
          <p:nvPr/>
        </p:nvSpPr>
        <p:spPr>
          <a:xfrm>
            <a:off x="2707712" y="2507962"/>
            <a:ext cx="2572191" cy="247312"/>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Packing capabilities</a:t>
            </a:r>
            <a:endParaRPr lang="ru-RU" dirty="0"/>
          </a:p>
        </p:txBody>
      </p:sp>
      <p:cxnSp>
        <p:nvCxnSpPr>
          <p:cNvPr id="6" name="Gerader Verbinder 17">
            <a:extLst>
              <a:ext uri="{FF2B5EF4-FFF2-40B4-BE49-F238E27FC236}">
                <a16:creationId xmlns:a16="http://schemas.microsoft.com/office/drawing/2014/main" id="{ACF301DF-3F6F-113C-B326-30281DC0E23C}"/>
              </a:ext>
            </a:extLst>
          </p:cNvPr>
          <p:cNvCxnSpPr>
            <a:cxnSpLocks/>
          </p:cNvCxnSpPr>
          <p:nvPr/>
        </p:nvCxnSpPr>
        <p:spPr>
          <a:xfrm>
            <a:off x="2430169" y="3584528"/>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Gerader Verbinder 18">
            <a:extLst>
              <a:ext uri="{FF2B5EF4-FFF2-40B4-BE49-F238E27FC236}">
                <a16:creationId xmlns:a16="http://schemas.microsoft.com/office/drawing/2014/main" id="{CC404876-1D91-C029-50E9-BA5126E916E0}"/>
              </a:ext>
            </a:extLst>
          </p:cNvPr>
          <p:cNvCxnSpPr>
            <a:cxnSpLocks/>
          </p:cNvCxnSpPr>
          <p:nvPr/>
        </p:nvCxnSpPr>
        <p:spPr>
          <a:xfrm>
            <a:off x="2430169" y="3841824"/>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74F7F32-5E1D-96D2-EA37-3BB0BAE1B511}"/>
              </a:ext>
            </a:extLst>
          </p:cNvPr>
          <p:cNvSpPr txBox="1"/>
          <p:nvPr/>
        </p:nvSpPr>
        <p:spPr>
          <a:xfrm>
            <a:off x="2663825" y="1832600"/>
            <a:ext cx="2343043" cy="369332"/>
          </a:xfrm>
          <a:prstGeom prst="rect">
            <a:avLst/>
          </a:prstGeom>
          <a:noFill/>
        </p:spPr>
        <p:txBody>
          <a:bodyPr wrap="square" lIns="0" tIns="0" rIns="0" bIns="0" rtlCol="0">
            <a:spAutoFit/>
          </a:bodyPr>
          <a:lstStyle/>
          <a:p>
            <a:pPr>
              <a:spcBef>
                <a:spcPts val="300"/>
              </a:spcBef>
            </a:pPr>
            <a:r>
              <a:rPr lang="de-DE" sz="1200" dirty="0"/>
              <a:t>Refreshers </a:t>
            </a:r>
            <a:r>
              <a:rPr lang="en-US" sz="1200" dirty="0"/>
              <a:t>(still or sparkling soft drinks, served on ice)</a:t>
            </a:r>
            <a:endParaRPr lang="ru-RU" sz="1200" dirty="0"/>
          </a:p>
        </p:txBody>
      </p:sp>
      <p:sp>
        <p:nvSpPr>
          <p:cNvPr id="15" name="TextBox 14">
            <a:extLst>
              <a:ext uri="{FF2B5EF4-FFF2-40B4-BE49-F238E27FC236}">
                <a16:creationId xmlns:a16="http://schemas.microsoft.com/office/drawing/2014/main" id="{CE980342-996A-DD3D-8910-DC1B4E2C0541}"/>
              </a:ext>
            </a:extLst>
          </p:cNvPr>
          <p:cNvSpPr txBox="1"/>
          <p:nvPr/>
        </p:nvSpPr>
        <p:spPr>
          <a:xfrm>
            <a:off x="186882" y="1848012"/>
            <a:ext cx="2838892" cy="482568"/>
          </a:xfrm>
          <a:prstGeom prst="rect">
            <a:avLst/>
          </a:prstGeom>
          <a:noFill/>
        </p:spPr>
        <p:txBody>
          <a:bodyPr wrap="square">
            <a:spAutoFit/>
          </a:bodyPr>
          <a:lstStyle/>
          <a:p>
            <a:r>
              <a:rPr lang="de-DE" dirty="0"/>
              <a:t>B16253	Orange-Lemon-Raspberry Base</a:t>
            </a:r>
          </a:p>
        </p:txBody>
      </p:sp>
    </p:spTree>
    <p:extLst>
      <p:ext uri="{BB962C8B-B14F-4D97-AF65-F5344CB8AC3E}">
        <p14:creationId xmlns:p14="http://schemas.microsoft.com/office/powerpoint/2010/main" val="425288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247318" y="386948"/>
            <a:ext cx="4852153" cy="682751"/>
          </a:xfrm>
        </p:spPr>
        <p:txBody>
          <a:bodyPr/>
          <a:lstStyle/>
          <a:p>
            <a:r>
              <a:rPr lang="en-GB" dirty="0"/>
              <a:t>Still and sparkling soft drinks </a:t>
            </a:r>
            <a:r>
              <a:rPr lang="en-GB" sz="1600" dirty="0"/>
              <a:t>(Refreshers, lemonades, Splashes)</a:t>
            </a:r>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238789" y="1167181"/>
            <a:ext cx="4789724" cy="1172244"/>
          </a:xfrm>
        </p:spPr>
        <p:txBody>
          <a:bodyPr/>
          <a:lstStyle/>
          <a:p>
            <a:r>
              <a:rPr lang="en-GB" sz="1200" dirty="0"/>
              <a:t>Soft drink syrups, Energy drinks syrups, Functional syrups, Bases</a:t>
            </a:r>
          </a:p>
          <a:p>
            <a:endParaRPr lang="en-GB" sz="1200" dirty="0"/>
          </a:p>
          <a:p>
            <a:endParaRPr lang="en-GB" sz="1200" dirty="0"/>
          </a:p>
          <a:p>
            <a:endParaRPr lang="en-GB" sz="1200" dirty="0"/>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Tea drinks</a:t>
            </a:r>
          </a:p>
        </p:txBody>
      </p:sp>
      <p:cxnSp>
        <p:nvCxnSpPr>
          <p:cNvPr id="18" name="Gerader Verbinder 17">
            <a:extLst>
              <a:ext uri="{FF2B5EF4-FFF2-40B4-BE49-F238E27FC236}">
                <a16:creationId xmlns:a16="http://schemas.microsoft.com/office/drawing/2014/main" id="{31959F84-C87D-487B-AA9E-B738BECB306E}"/>
              </a:ext>
            </a:extLst>
          </p:cNvPr>
          <p:cNvCxnSpPr>
            <a:cxnSpLocks/>
          </p:cNvCxnSpPr>
          <p:nvPr/>
        </p:nvCxnSpPr>
        <p:spPr>
          <a:xfrm>
            <a:off x="2269405" y="6340863"/>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57EA0ECA-AA5F-428C-8E24-974D6C6AB518}"/>
              </a:ext>
            </a:extLst>
          </p:cNvPr>
          <p:cNvCxnSpPr>
            <a:cxnSpLocks/>
          </p:cNvCxnSpPr>
          <p:nvPr/>
        </p:nvCxnSpPr>
        <p:spPr>
          <a:xfrm>
            <a:off x="2269405" y="6598159"/>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AutoShape 2">
            <a:extLst>
              <a:ext uri="{FF2B5EF4-FFF2-40B4-BE49-F238E27FC236}">
                <a16:creationId xmlns:a16="http://schemas.microsoft.com/office/drawing/2014/main" id="{0CEB5AE5-0F35-4965-A400-A15C1D246850}"/>
              </a:ext>
            </a:extLst>
          </p:cNvPr>
          <p:cNvSpPr>
            <a:spLocks noChangeAspect="1" noChangeArrowheads="1"/>
          </p:cNvSpPr>
          <p:nvPr/>
        </p:nvSpPr>
        <p:spPr bwMode="auto">
          <a:xfrm>
            <a:off x="2350661" y="69145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7" name="AutoShape 2">
            <a:extLst>
              <a:ext uri="{FF2B5EF4-FFF2-40B4-BE49-F238E27FC236}">
                <a16:creationId xmlns:a16="http://schemas.microsoft.com/office/drawing/2014/main" id="{D0CB153F-B083-415E-BD4F-07A95368ABBA}"/>
              </a:ext>
            </a:extLst>
          </p:cNvPr>
          <p:cNvSpPr>
            <a:spLocks noChangeAspect="1" noChangeArrowheads="1"/>
          </p:cNvSpPr>
          <p:nvPr/>
        </p:nvSpPr>
        <p:spPr bwMode="auto">
          <a:xfrm>
            <a:off x="2503061" y="70669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8" name="Text Placeholder 7">
            <a:extLst>
              <a:ext uri="{FF2B5EF4-FFF2-40B4-BE49-F238E27FC236}">
                <a16:creationId xmlns:a16="http://schemas.microsoft.com/office/drawing/2014/main" id="{E7161B54-0049-B402-8BE2-966216B8498E}"/>
              </a:ext>
            </a:extLst>
          </p:cNvPr>
          <p:cNvSpPr>
            <a:spLocks noGrp="1"/>
          </p:cNvSpPr>
          <p:nvPr>
            <p:ph type="body" sz="quarter" idx="52"/>
          </p:nvPr>
        </p:nvSpPr>
        <p:spPr>
          <a:xfrm>
            <a:off x="265679" y="1738912"/>
            <a:ext cx="2572191" cy="247312"/>
          </a:xfrm>
        </p:spPr>
        <p:txBody>
          <a:bodyPr/>
          <a:lstStyle/>
          <a:p>
            <a:r>
              <a:rPr lang="en-US" dirty="0"/>
              <a:t>Product example</a:t>
            </a:r>
            <a:endParaRPr lang="ru-RU" dirty="0"/>
          </a:p>
        </p:txBody>
      </p:sp>
      <p:sp>
        <p:nvSpPr>
          <p:cNvPr id="10" name="Text Placeholder 7">
            <a:extLst>
              <a:ext uri="{FF2B5EF4-FFF2-40B4-BE49-F238E27FC236}">
                <a16:creationId xmlns:a16="http://schemas.microsoft.com/office/drawing/2014/main" id="{2578E535-2703-DDC3-B4E1-6B5D4A65A377}"/>
              </a:ext>
            </a:extLst>
          </p:cNvPr>
          <p:cNvSpPr txBox="1">
            <a:spLocks/>
          </p:cNvSpPr>
          <p:nvPr/>
        </p:nvSpPr>
        <p:spPr>
          <a:xfrm>
            <a:off x="3209986" y="1671765"/>
            <a:ext cx="2091562" cy="52738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Recommended Application</a:t>
            </a:r>
            <a:endParaRPr lang="ru-RU" dirty="0"/>
          </a:p>
        </p:txBody>
      </p:sp>
      <p:sp>
        <p:nvSpPr>
          <p:cNvPr id="11" name="Picture Placeholder 6">
            <a:extLst>
              <a:ext uri="{FF2B5EF4-FFF2-40B4-BE49-F238E27FC236}">
                <a16:creationId xmlns:a16="http://schemas.microsoft.com/office/drawing/2014/main" id="{FE7F6FEF-4FF8-AFA8-FE60-73C1A5DE5BF5}"/>
              </a:ext>
            </a:extLst>
          </p:cNvPr>
          <p:cNvSpPr>
            <a:spLocks noGrp="1"/>
          </p:cNvSpPr>
          <p:nvPr>
            <p:ph type="pic" sz="quarter" idx="19"/>
          </p:nvPr>
        </p:nvSpPr>
        <p:spPr>
          <a:xfrm>
            <a:off x="265679" y="4666721"/>
            <a:ext cx="1509909" cy="1259659"/>
          </a:xfrm>
        </p:spPr>
      </p:sp>
      <p:sp>
        <p:nvSpPr>
          <p:cNvPr id="13" name="Text Placeholder 7">
            <a:extLst>
              <a:ext uri="{FF2B5EF4-FFF2-40B4-BE49-F238E27FC236}">
                <a16:creationId xmlns:a16="http://schemas.microsoft.com/office/drawing/2014/main" id="{51A2B378-0B89-6D34-FE79-37CF1155A713}"/>
              </a:ext>
            </a:extLst>
          </p:cNvPr>
          <p:cNvSpPr txBox="1">
            <a:spLocks/>
          </p:cNvSpPr>
          <p:nvPr/>
        </p:nvSpPr>
        <p:spPr>
          <a:xfrm>
            <a:off x="265679" y="2856642"/>
            <a:ext cx="3932293" cy="247312"/>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Product and Packing capabilities</a:t>
            </a:r>
            <a:endParaRPr lang="ru-RU" dirty="0"/>
          </a:p>
        </p:txBody>
      </p:sp>
      <p:cxnSp>
        <p:nvCxnSpPr>
          <p:cNvPr id="6" name="Gerader Verbinder 17">
            <a:extLst>
              <a:ext uri="{FF2B5EF4-FFF2-40B4-BE49-F238E27FC236}">
                <a16:creationId xmlns:a16="http://schemas.microsoft.com/office/drawing/2014/main" id="{ACF301DF-3F6F-113C-B326-30281DC0E23C}"/>
              </a:ext>
            </a:extLst>
          </p:cNvPr>
          <p:cNvCxnSpPr>
            <a:cxnSpLocks/>
          </p:cNvCxnSpPr>
          <p:nvPr/>
        </p:nvCxnSpPr>
        <p:spPr>
          <a:xfrm>
            <a:off x="2269405" y="6871688"/>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Gerader Verbinder 18">
            <a:extLst>
              <a:ext uri="{FF2B5EF4-FFF2-40B4-BE49-F238E27FC236}">
                <a16:creationId xmlns:a16="http://schemas.microsoft.com/office/drawing/2014/main" id="{CC404876-1D91-C029-50E9-BA5126E916E0}"/>
              </a:ext>
            </a:extLst>
          </p:cNvPr>
          <p:cNvCxnSpPr>
            <a:cxnSpLocks/>
          </p:cNvCxnSpPr>
          <p:nvPr/>
        </p:nvCxnSpPr>
        <p:spPr>
          <a:xfrm>
            <a:off x="2269405" y="7128984"/>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E980342-996A-DD3D-8910-DC1B4E2C0541}"/>
              </a:ext>
            </a:extLst>
          </p:cNvPr>
          <p:cNvSpPr txBox="1"/>
          <p:nvPr/>
        </p:nvSpPr>
        <p:spPr>
          <a:xfrm>
            <a:off x="151378" y="2111429"/>
            <a:ext cx="2838892" cy="482568"/>
          </a:xfrm>
          <a:prstGeom prst="rect">
            <a:avLst/>
          </a:prstGeom>
          <a:noFill/>
        </p:spPr>
        <p:txBody>
          <a:bodyPr wrap="square">
            <a:spAutoFit/>
          </a:bodyPr>
          <a:lstStyle/>
          <a:p>
            <a:r>
              <a:rPr lang="de-DE" dirty="0"/>
              <a:t>B16253	Orange-Lemon-Raspberry Base</a:t>
            </a:r>
          </a:p>
        </p:txBody>
      </p:sp>
      <p:graphicFrame>
        <p:nvGraphicFramePr>
          <p:cNvPr id="14" name="Table 13">
            <a:extLst>
              <a:ext uri="{FF2B5EF4-FFF2-40B4-BE49-F238E27FC236}">
                <a16:creationId xmlns:a16="http://schemas.microsoft.com/office/drawing/2014/main" id="{C470A6DD-6ED4-E059-2214-9DA16BFB95A5}"/>
              </a:ext>
            </a:extLst>
          </p:cNvPr>
          <p:cNvGraphicFramePr>
            <a:graphicFrameLocks noGrp="1"/>
          </p:cNvGraphicFramePr>
          <p:nvPr>
            <p:extLst>
              <p:ext uri="{D42A27DB-BD31-4B8C-83A1-F6EECF244321}">
                <p14:modId xmlns:p14="http://schemas.microsoft.com/office/powerpoint/2010/main" val="1298881295"/>
              </p:ext>
            </p:extLst>
          </p:nvPr>
        </p:nvGraphicFramePr>
        <p:xfrm>
          <a:off x="277327" y="3281244"/>
          <a:ext cx="4852153" cy="982889"/>
        </p:xfrm>
        <a:graphic>
          <a:graphicData uri="http://schemas.openxmlformats.org/drawingml/2006/table">
            <a:tbl>
              <a:tblPr firstRow="1" bandRow="1">
                <a:tableStyleId>{2D5ABB26-0587-4C30-8999-92F81FD0307C}</a:tableStyleId>
              </a:tblPr>
              <a:tblGrid>
                <a:gridCol w="1188077">
                  <a:extLst>
                    <a:ext uri="{9D8B030D-6E8A-4147-A177-3AD203B41FA5}">
                      <a16:colId xmlns:a16="http://schemas.microsoft.com/office/drawing/2014/main" val="3372330308"/>
                    </a:ext>
                  </a:extLst>
                </a:gridCol>
                <a:gridCol w="3664076">
                  <a:extLst>
                    <a:ext uri="{9D8B030D-6E8A-4147-A177-3AD203B41FA5}">
                      <a16:colId xmlns:a16="http://schemas.microsoft.com/office/drawing/2014/main" val="815436727"/>
                    </a:ext>
                  </a:extLst>
                </a:gridCol>
              </a:tblGrid>
              <a:tr h="489098">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3E"/>
                          </a:solidFill>
                          <a:effectLst/>
                          <a:uLnTx/>
                          <a:uFillTx/>
                          <a:latin typeface="+mn-lt"/>
                          <a:ea typeface="+mn-ea"/>
                          <a:cs typeface="+mn-cs"/>
                        </a:rPr>
                        <a:t>Product Information</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Shelf Life 9 months @ ambient storage </a:t>
                      </a:r>
                    </a:p>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Open shelf life 3 days @ chilled storage/ 24h @ ambient storage</a:t>
                      </a:r>
                    </a:p>
                  </a:txBody>
                  <a:tcPr marL="0" marR="32650" marT="32650" marB="32650" anchor="ctr">
                    <a:lnL>
                      <a:noFill/>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8506228"/>
                  </a:ext>
                </a:extLst>
              </a:tr>
              <a:tr h="414669">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lang="en-GB" sz="1100" b="1" kern="1200" noProof="0" dirty="0">
                          <a:solidFill>
                            <a:srgbClr val="002348"/>
                          </a:solidFill>
                          <a:latin typeface="+mn-lt"/>
                          <a:ea typeface="+mn-ea"/>
                          <a:cs typeface="+mn-cs"/>
                        </a:rPr>
                        <a:t>MOQ</a:t>
                      </a:r>
                    </a:p>
                  </a:txBody>
                  <a:tcPr marL="97950" marR="32650" marT="32650" marB="32650" anchor="ctr">
                    <a:lnL>
                      <a:noFill/>
                    </a:lnL>
                    <a:lnR>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ase"/>
                      <a:r>
                        <a:rPr lang="en-US" sz="1100" b="0" kern="1200" noProof="0" dirty="0" err="1">
                          <a:solidFill>
                            <a:srgbClr val="002348"/>
                          </a:solidFill>
                          <a:latin typeface="+mn-lt"/>
                          <a:ea typeface="+mn-ea"/>
                          <a:cs typeface="+mn-cs"/>
                        </a:rPr>
                        <a:t>Döhler</a:t>
                      </a:r>
                      <a:r>
                        <a:rPr lang="en-US" sz="1100" b="0" kern="1200" noProof="0" dirty="0">
                          <a:solidFill>
                            <a:srgbClr val="002348"/>
                          </a:solidFill>
                          <a:latin typeface="+mn-lt"/>
                          <a:ea typeface="+mn-ea"/>
                          <a:cs typeface="+mn-cs"/>
                        </a:rPr>
                        <a:t>: 1.000-3.000kg l Bottler: 40.000l</a:t>
                      </a:r>
                    </a:p>
                  </a:txBody>
                  <a:tcPr marL="0" marR="32650" marT="32650" marB="32650" anchor="ctr">
                    <a:lnL>
                      <a:noFill/>
                    </a:lnL>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32796507"/>
                  </a:ext>
                </a:extLst>
              </a:tr>
            </a:tbl>
          </a:graphicData>
        </a:graphic>
      </p:graphicFrame>
      <p:graphicFrame>
        <p:nvGraphicFramePr>
          <p:cNvPr id="17" name="Table 16">
            <a:extLst>
              <a:ext uri="{FF2B5EF4-FFF2-40B4-BE49-F238E27FC236}">
                <a16:creationId xmlns:a16="http://schemas.microsoft.com/office/drawing/2014/main" id="{B86CD4ED-4CC6-B3AA-2E71-25C85F69B6CB}"/>
              </a:ext>
            </a:extLst>
          </p:cNvPr>
          <p:cNvGraphicFramePr>
            <a:graphicFrameLocks noGrp="1"/>
          </p:cNvGraphicFramePr>
          <p:nvPr>
            <p:extLst>
              <p:ext uri="{D42A27DB-BD31-4B8C-83A1-F6EECF244321}">
                <p14:modId xmlns:p14="http://schemas.microsoft.com/office/powerpoint/2010/main" val="4162476837"/>
              </p:ext>
            </p:extLst>
          </p:nvPr>
        </p:nvGraphicFramePr>
        <p:xfrm>
          <a:off x="1861347" y="4844800"/>
          <a:ext cx="3232281" cy="568220"/>
        </p:xfrm>
        <a:graphic>
          <a:graphicData uri="http://schemas.openxmlformats.org/drawingml/2006/table">
            <a:tbl>
              <a:tblPr firstRow="1" bandRow="1">
                <a:tableStyleId>{2D5ABB26-0587-4C30-8999-92F81FD0307C}</a:tableStyleId>
              </a:tblPr>
              <a:tblGrid>
                <a:gridCol w="996922">
                  <a:extLst>
                    <a:ext uri="{9D8B030D-6E8A-4147-A177-3AD203B41FA5}">
                      <a16:colId xmlns:a16="http://schemas.microsoft.com/office/drawing/2014/main" val="2319267598"/>
                    </a:ext>
                  </a:extLst>
                </a:gridCol>
                <a:gridCol w="2235359">
                  <a:extLst>
                    <a:ext uri="{9D8B030D-6E8A-4147-A177-3AD203B41FA5}">
                      <a16:colId xmlns:a16="http://schemas.microsoft.com/office/drawing/2014/main" val="2850565786"/>
                    </a:ext>
                  </a:extLst>
                </a:gridCol>
              </a:tblGrid>
              <a:tr h="494223">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48"/>
                          </a:solidFill>
                          <a:effectLst/>
                          <a:uLnTx/>
                          <a:uFillTx/>
                          <a:latin typeface="+mn-lt"/>
                          <a:ea typeface="+mn-ea"/>
                          <a:cs typeface="+mn-cs"/>
                        </a:rPr>
                        <a:t>Co-Packer &amp; Packaging</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42896" rtl="0" eaLnBrk="1" fontAlgn="auto" latinLnBrk="0" hangingPunct="1">
                        <a:lnSpc>
                          <a:spcPct val="100000"/>
                        </a:lnSpc>
                        <a:spcBef>
                          <a:spcPts val="0"/>
                        </a:spcBef>
                        <a:spcAft>
                          <a:spcPts val="0"/>
                        </a:spcAft>
                        <a:buClrTx/>
                        <a:buSzTx/>
                        <a:buFontTx/>
                        <a:buNone/>
                        <a:tabLst/>
                        <a:defRPr/>
                      </a:pPr>
                      <a:r>
                        <a:rPr lang="en-GB" altLang="de-DE" sz="1100" noProof="0" dirty="0">
                          <a:solidFill>
                            <a:srgbClr val="002348"/>
                          </a:solidFill>
                        </a:rPr>
                        <a:t>DMK/ </a:t>
                      </a:r>
                      <a:r>
                        <a:rPr lang="en-GB" altLang="de-DE" sz="1100" noProof="0" dirty="0" err="1">
                          <a:solidFill>
                            <a:srgbClr val="002348"/>
                          </a:solidFill>
                        </a:rPr>
                        <a:t>Immergut</a:t>
                      </a:r>
                      <a:r>
                        <a:rPr lang="en-GB" altLang="de-DE" sz="1100" noProof="0" dirty="0">
                          <a:solidFill>
                            <a:srgbClr val="002348"/>
                          </a:solidFill>
                        </a:rPr>
                        <a:t> (depending on potential/ business case) l 1L Carton</a:t>
                      </a:r>
                    </a:p>
                  </a:txBody>
                  <a:tcPr marL="0" marR="32650" marT="32650" marB="32650" anchor="ctr">
                    <a:lnL>
                      <a:noFill/>
                    </a:lnL>
                    <a:lnR>
                      <a:noFill/>
                    </a:lnR>
                    <a:lnT w="28575"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72988869"/>
                  </a:ext>
                </a:extLst>
              </a:tr>
            </a:tbl>
          </a:graphicData>
        </a:graphic>
      </p:graphicFrame>
      <p:cxnSp>
        <p:nvCxnSpPr>
          <p:cNvPr id="12" name="Gerader Verbinder 196">
            <a:extLst>
              <a:ext uri="{FF2B5EF4-FFF2-40B4-BE49-F238E27FC236}">
                <a16:creationId xmlns:a16="http://schemas.microsoft.com/office/drawing/2014/main" id="{2048F4C0-3204-BE8E-C2E6-7CC6AA8387A3}"/>
              </a:ext>
            </a:extLst>
          </p:cNvPr>
          <p:cNvCxnSpPr/>
          <p:nvPr/>
        </p:nvCxnSpPr>
        <p:spPr>
          <a:xfrm>
            <a:off x="5505046" y="1122810"/>
            <a:ext cx="0" cy="454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Gerader Verbinder 197">
            <a:extLst>
              <a:ext uri="{FF2B5EF4-FFF2-40B4-BE49-F238E27FC236}">
                <a16:creationId xmlns:a16="http://schemas.microsoft.com/office/drawing/2014/main" id="{C16F80BB-B7E0-AE1B-FD9B-50435A7F8CDD}"/>
              </a:ext>
            </a:extLst>
          </p:cNvPr>
          <p:cNvCxnSpPr/>
          <p:nvPr/>
        </p:nvCxnSpPr>
        <p:spPr>
          <a:xfrm>
            <a:off x="7050990" y="1122810"/>
            <a:ext cx="0" cy="454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Abgerundetes Rechteck 81">
            <a:extLst>
              <a:ext uri="{FF2B5EF4-FFF2-40B4-BE49-F238E27FC236}">
                <a16:creationId xmlns:a16="http://schemas.microsoft.com/office/drawing/2014/main" id="{4C0F29ED-62FB-36EA-7184-FDF36B206FCA}"/>
              </a:ext>
            </a:extLst>
          </p:cNvPr>
          <p:cNvSpPr/>
          <p:nvPr/>
        </p:nvSpPr>
        <p:spPr>
          <a:xfrm>
            <a:off x="5675418" y="1667981"/>
            <a:ext cx="1080000" cy="540000"/>
          </a:xfrm>
          <a:prstGeom prst="roundRect">
            <a:avLst/>
          </a:prstGeom>
          <a:solidFill>
            <a:schemeClr val="tx2"/>
          </a:solidFill>
          <a:ln w="25400" cap="flat" cmpd="sng" algn="ctr">
            <a:noFill/>
            <a:prstDash val="solid"/>
          </a:ln>
          <a:effectLst/>
        </p:spPr>
        <p:txBody>
          <a:bodyPr lIns="0" tIns="0" rIns="0" bIns="0" anchor="ctr"/>
          <a:lstStyle/>
          <a:p>
            <a:pPr algn="ctr" defTabSz="1037071"/>
            <a:r>
              <a:rPr lang="de-DE" sz="800" b="1" kern="0" err="1">
                <a:solidFill>
                  <a:srgbClr val="FFFFFF"/>
                </a:solidFill>
                <a:latin typeface="Tahoma"/>
                <a:cs typeface="Arial" charset="0"/>
              </a:rPr>
              <a:t>Syrups</a:t>
            </a:r>
            <a:endParaRPr lang="de-DE" sz="800" b="1" kern="0">
              <a:solidFill>
                <a:srgbClr val="FFFFFF"/>
              </a:solidFill>
              <a:latin typeface="Tahoma"/>
              <a:cs typeface="Arial" charset="0"/>
            </a:endParaRPr>
          </a:p>
        </p:txBody>
      </p:sp>
      <p:grpSp>
        <p:nvGrpSpPr>
          <p:cNvPr id="21" name="Group 266">
            <a:extLst>
              <a:ext uri="{FF2B5EF4-FFF2-40B4-BE49-F238E27FC236}">
                <a16:creationId xmlns:a16="http://schemas.microsoft.com/office/drawing/2014/main" id="{215234BF-A959-F299-31D8-3020CC5A00E3}"/>
              </a:ext>
            </a:extLst>
          </p:cNvPr>
          <p:cNvGrpSpPr>
            <a:grpSpLocks noChangeAspect="1"/>
          </p:cNvGrpSpPr>
          <p:nvPr/>
        </p:nvGrpSpPr>
        <p:grpSpPr bwMode="auto">
          <a:xfrm>
            <a:off x="5947368" y="1076815"/>
            <a:ext cx="592135" cy="444514"/>
            <a:chOff x="3876" y="2112"/>
            <a:chExt cx="718" cy="539"/>
          </a:xfrm>
        </p:grpSpPr>
        <p:sp>
          <p:nvSpPr>
            <p:cNvPr id="22" name="Freeform 267">
              <a:extLst>
                <a:ext uri="{FF2B5EF4-FFF2-40B4-BE49-F238E27FC236}">
                  <a16:creationId xmlns:a16="http://schemas.microsoft.com/office/drawing/2014/main" id="{671CFB75-40D0-43A2-B2A7-1C7F6213998E}"/>
                </a:ext>
              </a:extLst>
            </p:cNvPr>
            <p:cNvSpPr>
              <a:spLocks/>
            </p:cNvSpPr>
            <p:nvPr/>
          </p:nvSpPr>
          <p:spPr bwMode="auto">
            <a:xfrm>
              <a:off x="4320" y="2390"/>
              <a:ext cx="186" cy="208"/>
            </a:xfrm>
            <a:custGeom>
              <a:avLst/>
              <a:gdLst>
                <a:gd name="T0" fmla="*/ 5 w 186"/>
                <a:gd name="T1" fmla="*/ 0 h 208"/>
                <a:gd name="T2" fmla="*/ 186 w 186"/>
                <a:gd name="T3" fmla="*/ 0 h 208"/>
                <a:gd name="T4" fmla="*/ 186 w 186"/>
                <a:gd name="T5" fmla="*/ 208 h 208"/>
                <a:gd name="T6" fmla="*/ 0 w 186"/>
                <a:gd name="T7" fmla="*/ 208 h 208"/>
                <a:gd name="T8" fmla="*/ 5 w 186"/>
                <a:gd name="T9" fmla="*/ 0 h 208"/>
              </a:gdLst>
              <a:ahLst/>
              <a:cxnLst>
                <a:cxn ang="0">
                  <a:pos x="T0" y="T1"/>
                </a:cxn>
                <a:cxn ang="0">
                  <a:pos x="T2" y="T3"/>
                </a:cxn>
                <a:cxn ang="0">
                  <a:pos x="T4" y="T5"/>
                </a:cxn>
                <a:cxn ang="0">
                  <a:pos x="T6" y="T7"/>
                </a:cxn>
                <a:cxn ang="0">
                  <a:pos x="T8" y="T9"/>
                </a:cxn>
              </a:cxnLst>
              <a:rect l="0" t="0" r="r" b="b"/>
              <a:pathLst>
                <a:path w="186" h="208">
                  <a:moveTo>
                    <a:pt x="5" y="0"/>
                  </a:moveTo>
                  <a:lnTo>
                    <a:pt x="186" y="0"/>
                  </a:lnTo>
                  <a:lnTo>
                    <a:pt x="186" y="208"/>
                  </a:lnTo>
                  <a:lnTo>
                    <a:pt x="0" y="208"/>
                  </a:lnTo>
                  <a:lnTo>
                    <a:pt x="5" y="0"/>
                  </a:ln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3" name="Freeform 268">
              <a:extLst>
                <a:ext uri="{FF2B5EF4-FFF2-40B4-BE49-F238E27FC236}">
                  <a16:creationId xmlns:a16="http://schemas.microsoft.com/office/drawing/2014/main" id="{AB7F2694-1B9E-5E59-05E2-D27A23D9C4A4}"/>
                </a:ext>
              </a:extLst>
            </p:cNvPr>
            <p:cNvSpPr>
              <a:spLocks/>
            </p:cNvSpPr>
            <p:nvPr/>
          </p:nvSpPr>
          <p:spPr bwMode="auto">
            <a:xfrm>
              <a:off x="3907" y="2304"/>
              <a:ext cx="215" cy="203"/>
            </a:xfrm>
            <a:custGeom>
              <a:avLst/>
              <a:gdLst>
                <a:gd name="T0" fmla="*/ 7 w 90"/>
                <a:gd name="T1" fmla="*/ 0 h 85"/>
                <a:gd name="T2" fmla="*/ 90 w 90"/>
                <a:gd name="T3" fmla="*/ 0 h 85"/>
                <a:gd name="T4" fmla="*/ 80 w 90"/>
                <a:gd name="T5" fmla="*/ 34 h 85"/>
                <a:gd name="T6" fmla="*/ 80 w 90"/>
                <a:gd name="T7" fmla="*/ 71 h 85"/>
                <a:gd name="T8" fmla="*/ 60 w 90"/>
                <a:gd name="T9" fmla="*/ 85 h 85"/>
                <a:gd name="T10" fmla="*/ 42 w 90"/>
                <a:gd name="T11" fmla="*/ 85 h 85"/>
                <a:gd name="T12" fmla="*/ 7 w 90"/>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90" h="85">
                  <a:moveTo>
                    <a:pt x="7" y="0"/>
                  </a:moveTo>
                  <a:cubicBezTo>
                    <a:pt x="90" y="0"/>
                    <a:pt x="90" y="0"/>
                    <a:pt x="90" y="0"/>
                  </a:cubicBezTo>
                  <a:cubicBezTo>
                    <a:pt x="90" y="0"/>
                    <a:pt x="80" y="7"/>
                    <a:pt x="80" y="34"/>
                  </a:cubicBezTo>
                  <a:cubicBezTo>
                    <a:pt x="80" y="71"/>
                    <a:pt x="80" y="71"/>
                    <a:pt x="80" y="71"/>
                  </a:cubicBezTo>
                  <a:cubicBezTo>
                    <a:pt x="60" y="85"/>
                    <a:pt x="60" y="85"/>
                    <a:pt x="60" y="85"/>
                  </a:cubicBezTo>
                  <a:cubicBezTo>
                    <a:pt x="42" y="85"/>
                    <a:pt x="42" y="85"/>
                    <a:pt x="42" y="85"/>
                  </a:cubicBezTo>
                  <a:cubicBezTo>
                    <a:pt x="42" y="85"/>
                    <a:pt x="0" y="70"/>
                    <a:pt x="7" y="0"/>
                  </a:cubicBez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4" name="Freeform 269">
              <a:extLst>
                <a:ext uri="{FF2B5EF4-FFF2-40B4-BE49-F238E27FC236}">
                  <a16:creationId xmlns:a16="http://schemas.microsoft.com/office/drawing/2014/main" id="{A809F40E-8717-48E3-9F82-6276DBDDB9EE}"/>
                </a:ext>
              </a:extLst>
            </p:cNvPr>
            <p:cNvSpPr>
              <a:spLocks/>
            </p:cNvSpPr>
            <p:nvPr/>
          </p:nvSpPr>
          <p:spPr bwMode="auto">
            <a:xfrm>
              <a:off x="3909" y="2227"/>
              <a:ext cx="249" cy="424"/>
            </a:xfrm>
            <a:custGeom>
              <a:avLst/>
              <a:gdLst>
                <a:gd name="T0" fmla="*/ 76 w 104"/>
                <a:gd name="T1" fmla="*/ 177 h 177"/>
                <a:gd name="T2" fmla="*/ 24 w 104"/>
                <a:gd name="T3" fmla="*/ 177 h 177"/>
                <a:gd name="T4" fmla="*/ 17 w 104"/>
                <a:gd name="T5" fmla="*/ 174 h 177"/>
                <a:gd name="T6" fmla="*/ 17 w 104"/>
                <a:gd name="T7" fmla="*/ 166 h 177"/>
                <a:gd name="T8" fmla="*/ 40 w 104"/>
                <a:gd name="T9" fmla="*/ 152 h 177"/>
                <a:gd name="T10" fmla="*/ 40 w 104"/>
                <a:gd name="T11" fmla="*/ 119 h 177"/>
                <a:gd name="T12" fmla="*/ 3 w 104"/>
                <a:gd name="T13" fmla="*/ 47 h 177"/>
                <a:gd name="T14" fmla="*/ 3 w 104"/>
                <a:gd name="T15" fmla="*/ 0 h 177"/>
                <a:gd name="T16" fmla="*/ 101 w 104"/>
                <a:gd name="T17" fmla="*/ 0 h 177"/>
                <a:gd name="T18" fmla="*/ 104 w 104"/>
                <a:gd name="T19" fmla="*/ 3 h 177"/>
                <a:gd name="T20" fmla="*/ 101 w 104"/>
                <a:gd name="T21" fmla="*/ 6 h 177"/>
                <a:gd name="T22" fmla="*/ 9 w 104"/>
                <a:gd name="T23" fmla="*/ 6 h 177"/>
                <a:gd name="T24" fmla="*/ 9 w 104"/>
                <a:gd name="T25" fmla="*/ 47 h 177"/>
                <a:gd name="T26" fmla="*/ 44 w 104"/>
                <a:gd name="T27" fmla="*/ 114 h 177"/>
                <a:gd name="T28" fmla="*/ 46 w 104"/>
                <a:gd name="T29" fmla="*/ 115 h 177"/>
                <a:gd name="T30" fmla="*/ 46 w 104"/>
                <a:gd name="T31" fmla="*/ 156 h 177"/>
                <a:gd name="T32" fmla="*/ 43 w 104"/>
                <a:gd name="T33" fmla="*/ 157 h 177"/>
                <a:gd name="T34" fmla="*/ 22 w 104"/>
                <a:gd name="T35" fmla="*/ 169 h 177"/>
                <a:gd name="T36" fmla="*/ 22 w 104"/>
                <a:gd name="T37" fmla="*/ 171 h 177"/>
                <a:gd name="T38" fmla="*/ 24 w 104"/>
                <a:gd name="T39" fmla="*/ 171 h 177"/>
                <a:gd name="T40" fmla="*/ 76 w 104"/>
                <a:gd name="T41" fmla="*/ 171 h 177"/>
                <a:gd name="T42" fmla="*/ 77 w 104"/>
                <a:gd name="T43" fmla="*/ 171 h 177"/>
                <a:gd name="T44" fmla="*/ 77 w 104"/>
                <a:gd name="T45" fmla="*/ 171 h 177"/>
                <a:gd name="T46" fmla="*/ 59 w 104"/>
                <a:gd name="T47" fmla="*/ 157 h 177"/>
                <a:gd name="T48" fmla="*/ 56 w 104"/>
                <a:gd name="T49" fmla="*/ 157 h 177"/>
                <a:gd name="T50" fmla="*/ 56 w 104"/>
                <a:gd name="T51" fmla="*/ 115 h 177"/>
                <a:gd name="T52" fmla="*/ 58 w 104"/>
                <a:gd name="T53" fmla="*/ 114 h 177"/>
                <a:gd name="T54" fmla="*/ 76 w 104"/>
                <a:gd name="T55" fmla="*/ 100 h 177"/>
                <a:gd name="T56" fmla="*/ 80 w 104"/>
                <a:gd name="T57" fmla="*/ 99 h 177"/>
                <a:gd name="T58" fmla="*/ 81 w 104"/>
                <a:gd name="T59" fmla="*/ 103 h 177"/>
                <a:gd name="T60" fmla="*/ 62 w 104"/>
                <a:gd name="T61" fmla="*/ 119 h 177"/>
                <a:gd name="T62" fmla="*/ 62 w 104"/>
                <a:gd name="T63" fmla="*/ 151 h 177"/>
                <a:gd name="T64" fmla="*/ 82 w 104"/>
                <a:gd name="T65" fmla="*/ 168 h 177"/>
                <a:gd name="T66" fmla="*/ 82 w 104"/>
                <a:gd name="T67" fmla="*/ 175 h 177"/>
                <a:gd name="T68" fmla="*/ 76 w 104"/>
                <a:gd name="T69"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 h="177">
                  <a:moveTo>
                    <a:pt x="76" y="177"/>
                  </a:moveTo>
                  <a:cubicBezTo>
                    <a:pt x="24" y="177"/>
                    <a:pt x="24" y="177"/>
                    <a:pt x="24" y="177"/>
                  </a:cubicBezTo>
                  <a:cubicBezTo>
                    <a:pt x="21" y="177"/>
                    <a:pt x="19" y="176"/>
                    <a:pt x="17" y="174"/>
                  </a:cubicBezTo>
                  <a:cubicBezTo>
                    <a:pt x="16" y="171"/>
                    <a:pt x="16" y="169"/>
                    <a:pt x="17" y="166"/>
                  </a:cubicBezTo>
                  <a:cubicBezTo>
                    <a:pt x="22" y="157"/>
                    <a:pt x="34" y="153"/>
                    <a:pt x="40" y="152"/>
                  </a:cubicBezTo>
                  <a:cubicBezTo>
                    <a:pt x="40" y="119"/>
                    <a:pt x="40" y="119"/>
                    <a:pt x="40" y="119"/>
                  </a:cubicBezTo>
                  <a:cubicBezTo>
                    <a:pt x="0" y="97"/>
                    <a:pt x="3" y="48"/>
                    <a:pt x="3" y="47"/>
                  </a:cubicBezTo>
                  <a:cubicBezTo>
                    <a:pt x="3" y="0"/>
                    <a:pt x="3" y="0"/>
                    <a:pt x="3" y="0"/>
                  </a:cubicBezTo>
                  <a:cubicBezTo>
                    <a:pt x="101" y="0"/>
                    <a:pt x="101" y="0"/>
                    <a:pt x="101" y="0"/>
                  </a:cubicBezTo>
                  <a:cubicBezTo>
                    <a:pt x="103" y="0"/>
                    <a:pt x="104" y="2"/>
                    <a:pt x="104" y="3"/>
                  </a:cubicBezTo>
                  <a:cubicBezTo>
                    <a:pt x="104" y="5"/>
                    <a:pt x="103" y="6"/>
                    <a:pt x="101" y="6"/>
                  </a:cubicBezTo>
                  <a:cubicBezTo>
                    <a:pt x="9" y="6"/>
                    <a:pt x="9" y="6"/>
                    <a:pt x="9" y="6"/>
                  </a:cubicBezTo>
                  <a:cubicBezTo>
                    <a:pt x="9" y="47"/>
                    <a:pt x="9" y="47"/>
                    <a:pt x="9" y="47"/>
                  </a:cubicBezTo>
                  <a:cubicBezTo>
                    <a:pt x="9" y="48"/>
                    <a:pt x="6" y="95"/>
                    <a:pt x="44" y="114"/>
                  </a:cubicBezTo>
                  <a:cubicBezTo>
                    <a:pt x="46" y="115"/>
                    <a:pt x="46" y="115"/>
                    <a:pt x="46" y="115"/>
                  </a:cubicBezTo>
                  <a:cubicBezTo>
                    <a:pt x="46" y="156"/>
                    <a:pt x="46" y="156"/>
                    <a:pt x="46" y="156"/>
                  </a:cubicBezTo>
                  <a:cubicBezTo>
                    <a:pt x="43" y="157"/>
                    <a:pt x="43" y="157"/>
                    <a:pt x="43" y="157"/>
                  </a:cubicBezTo>
                  <a:cubicBezTo>
                    <a:pt x="43" y="157"/>
                    <a:pt x="27" y="160"/>
                    <a:pt x="22" y="169"/>
                  </a:cubicBezTo>
                  <a:cubicBezTo>
                    <a:pt x="22" y="170"/>
                    <a:pt x="22" y="170"/>
                    <a:pt x="22" y="171"/>
                  </a:cubicBezTo>
                  <a:cubicBezTo>
                    <a:pt x="22" y="171"/>
                    <a:pt x="23" y="171"/>
                    <a:pt x="24" y="171"/>
                  </a:cubicBezTo>
                  <a:cubicBezTo>
                    <a:pt x="76" y="171"/>
                    <a:pt x="76" y="171"/>
                    <a:pt x="76" y="171"/>
                  </a:cubicBezTo>
                  <a:cubicBezTo>
                    <a:pt x="77" y="171"/>
                    <a:pt x="77" y="171"/>
                    <a:pt x="77" y="171"/>
                  </a:cubicBezTo>
                  <a:cubicBezTo>
                    <a:pt x="77" y="171"/>
                    <a:pt x="77" y="171"/>
                    <a:pt x="77" y="171"/>
                  </a:cubicBezTo>
                  <a:cubicBezTo>
                    <a:pt x="74" y="164"/>
                    <a:pt x="70" y="157"/>
                    <a:pt x="59" y="157"/>
                  </a:cubicBezTo>
                  <a:cubicBezTo>
                    <a:pt x="56" y="157"/>
                    <a:pt x="56" y="157"/>
                    <a:pt x="56" y="157"/>
                  </a:cubicBezTo>
                  <a:cubicBezTo>
                    <a:pt x="56" y="115"/>
                    <a:pt x="56" y="115"/>
                    <a:pt x="56" y="115"/>
                  </a:cubicBezTo>
                  <a:cubicBezTo>
                    <a:pt x="58" y="114"/>
                    <a:pt x="58" y="114"/>
                    <a:pt x="58" y="114"/>
                  </a:cubicBezTo>
                  <a:cubicBezTo>
                    <a:pt x="58" y="114"/>
                    <a:pt x="70" y="109"/>
                    <a:pt x="76" y="100"/>
                  </a:cubicBezTo>
                  <a:cubicBezTo>
                    <a:pt x="77" y="98"/>
                    <a:pt x="79" y="98"/>
                    <a:pt x="80" y="99"/>
                  </a:cubicBezTo>
                  <a:cubicBezTo>
                    <a:pt x="82" y="100"/>
                    <a:pt x="82" y="102"/>
                    <a:pt x="81" y="103"/>
                  </a:cubicBezTo>
                  <a:cubicBezTo>
                    <a:pt x="75" y="112"/>
                    <a:pt x="66" y="117"/>
                    <a:pt x="62" y="119"/>
                  </a:cubicBezTo>
                  <a:cubicBezTo>
                    <a:pt x="62" y="151"/>
                    <a:pt x="62" y="151"/>
                    <a:pt x="62" y="151"/>
                  </a:cubicBezTo>
                  <a:cubicBezTo>
                    <a:pt x="76" y="153"/>
                    <a:pt x="80" y="163"/>
                    <a:pt x="82" y="168"/>
                  </a:cubicBezTo>
                  <a:cubicBezTo>
                    <a:pt x="83" y="171"/>
                    <a:pt x="83" y="173"/>
                    <a:pt x="82" y="175"/>
                  </a:cubicBezTo>
                  <a:cubicBezTo>
                    <a:pt x="81" y="176"/>
                    <a:pt x="80" y="177"/>
                    <a:pt x="76" y="177"/>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5" name="Freeform 270">
              <a:extLst>
                <a:ext uri="{FF2B5EF4-FFF2-40B4-BE49-F238E27FC236}">
                  <a16:creationId xmlns:a16="http://schemas.microsoft.com/office/drawing/2014/main" id="{6613BCE9-4B6D-3DC1-667A-A939EA46FFE1}"/>
                </a:ext>
              </a:extLst>
            </p:cNvPr>
            <p:cNvSpPr>
              <a:spLocks/>
            </p:cNvSpPr>
            <p:nvPr/>
          </p:nvSpPr>
          <p:spPr bwMode="auto">
            <a:xfrm>
              <a:off x="3917" y="2296"/>
              <a:ext cx="212" cy="15"/>
            </a:xfrm>
            <a:custGeom>
              <a:avLst/>
              <a:gdLst>
                <a:gd name="T0" fmla="*/ 86 w 89"/>
                <a:gd name="T1" fmla="*/ 6 h 6"/>
                <a:gd name="T2" fmla="*/ 3 w 89"/>
                <a:gd name="T3" fmla="*/ 6 h 6"/>
                <a:gd name="T4" fmla="*/ 0 w 89"/>
                <a:gd name="T5" fmla="*/ 3 h 6"/>
                <a:gd name="T6" fmla="*/ 3 w 89"/>
                <a:gd name="T7" fmla="*/ 0 h 6"/>
                <a:gd name="T8" fmla="*/ 86 w 89"/>
                <a:gd name="T9" fmla="*/ 0 h 6"/>
                <a:gd name="T10" fmla="*/ 89 w 89"/>
                <a:gd name="T11" fmla="*/ 3 h 6"/>
                <a:gd name="T12" fmla="*/ 86 w 8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9" h="6">
                  <a:moveTo>
                    <a:pt x="86" y="6"/>
                  </a:moveTo>
                  <a:cubicBezTo>
                    <a:pt x="3" y="6"/>
                    <a:pt x="3" y="6"/>
                    <a:pt x="3" y="6"/>
                  </a:cubicBezTo>
                  <a:cubicBezTo>
                    <a:pt x="1" y="6"/>
                    <a:pt x="0" y="5"/>
                    <a:pt x="0" y="3"/>
                  </a:cubicBezTo>
                  <a:cubicBezTo>
                    <a:pt x="0" y="2"/>
                    <a:pt x="1" y="0"/>
                    <a:pt x="3" y="0"/>
                  </a:cubicBezTo>
                  <a:cubicBezTo>
                    <a:pt x="86" y="0"/>
                    <a:pt x="86" y="0"/>
                    <a:pt x="86" y="0"/>
                  </a:cubicBezTo>
                  <a:cubicBezTo>
                    <a:pt x="87" y="0"/>
                    <a:pt x="89" y="2"/>
                    <a:pt x="89" y="3"/>
                  </a:cubicBezTo>
                  <a:cubicBezTo>
                    <a:pt x="89" y="5"/>
                    <a:pt x="87" y="6"/>
                    <a:pt x="8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6" name="Freeform 271">
              <a:extLst>
                <a:ext uri="{FF2B5EF4-FFF2-40B4-BE49-F238E27FC236}">
                  <a16:creationId xmlns:a16="http://schemas.microsoft.com/office/drawing/2014/main" id="{A844A753-61EA-17F9-E0A1-2285D89D2B43}"/>
                </a:ext>
              </a:extLst>
            </p:cNvPr>
            <p:cNvSpPr>
              <a:spLocks/>
            </p:cNvSpPr>
            <p:nvPr/>
          </p:nvSpPr>
          <p:spPr bwMode="auto">
            <a:xfrm>
              <a:off x="3876" y="2296"/>
              <a:ext cx="26" cy="123"/>
            </a:xfrm>
            <a:custGeom>
              <a:avLst/>
              <a:gdLst>
                <a:gd name="T0" fmla="*/ 8 w 11"/>
                <a:gd name="T1" fmla="*/ 51 h 51"/>
                <a:gd name="T2" fmla="*/ 5 w 11"/>
                <a:gd name="T3" fmla="*/ 49 h 51"/>
                <a:gd name="T4" fmla="*/ 0 w 11"/>
                <a:gd name="T5" fmla="*/ 3 h 51"/>
                <a:gd name="T6" fmla="*/ 3 w 11"/>
                <a:gd name="T7" fmla="*/ 0 h 51"/>
                <a:gd name="T8" fmla="*/ 3 w 11"/>
                <a:gd name="T9" fmla="*/ 0 h 51"/>
                <a:gd name="T10" fmla="*/ 6 w 11"/>
                <a:gd name="T11" fmla="*/ 3 h 51"/>
                <a:gd name="T12" fmla="*/ 10 w 11"/>
                <a:gd name="T13" fmla="*/ 47 h 51"/>
                <a:gd name="T14" fmla="*/ 9 w 11"/>
                <a:gd name="T15" fmla="*/ 51 h 51"/>
                <a:gd name="T16" fmla="*/ 8 w 11"/>
                <a:gd name="T1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1">
                  <a:moveTo>
                    <a:pt x="8" y="51"/>
                  </a:moveTo>
                  <a:cubicBezTo>
                    <a:pt x="6" y="51"/>
                    <a:pt x="5" y="50"/>
                    <a:pt x="5" y="49"/>
                  </a:cubicBezTo>
                  <a:cubicBezTo>
                    <a:pt x="0" y="35"/>
                    <a:pt x="0" y="5"/>
                    <a:pt x="0" y="3"/>
                  </a:cubicBezTo>
                  <a:cubicBezTo>
                    <a:pt x="0" y="2"/>
                    <a:pt x="1" y="0"/>
                    <a:pt x="3" y="0"/>
                  </a:cubicBezTo>
                  <a:cubicBezTo>
                    <a:pt x="3" y="0"/>
                    <a:pt x="3" y="0"/>
                    <a:pt x="3" y="0"/>
                  </a:cubicBezTo>
                  <a:cubicBezTo>
                    <a:pt x="4" y="0"/>
                    <a:pt x="6" y="2"/>
                    <a:pt x="6" y="3"/>
                  </a:cubicBezTo>
                  <a:cubicBezTo>
                    <a:pt x="6" y="3"/>
                    <a:pt x="6" y="34"/>
                    <a:pt x="10" y="47"/>
                  </a:cubicBezTo>
                  <a:cubicBezTo>
                    <a:pt x="11" y="49"/>
                    <a:pt x="10" y="50"/>
                    <a:pt x="9" y="51"/>
                  </a:cubicBezTo>
                  <a:cubicBezTo>
                    <a:pt x="8" y="51"/>
                    <a:pt x="8" y="51"/>
                    <a:pt x="8" y="5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7" name="Freeform 272">
              <a:extLst>
                <a:ext uri="{FF2B5EF4-FFF2-40B4-BE49-F238E27FC236}">
                  <a16:creationId xmlns:a16="http://schemas.microsoft.com/office/drawing/2014/main" id="{25E2C12A-42EF-8BD7-BC59-D46EF2099731}"/>
                </a:ext>
              </a:extLst>
            </p:cNvPr>
            <p:cNvSpPr>
              <a:spLocks/>
            </p:cNvSpPr>
            <p:nvPr/>
          </p:nvSpPr>
          <p:spPr bwMode="auto">
            <a:xfrm>
              <a:off x="3890" y="2423"/>
              <a:ext cx="24" cy="34"/>
            </a:xfrm>
            <a:custGeom>
              <a:avLst/>
              <a:gdLst>
                <a:gd name="T0" fmla="*/ 7 w 10"/>
                <a:gd name="T1" fmla="*/ 14 h 14"/>
                <a:gd name="T2" fmla="*/ 4 w 10"/>
                <a:gd name="T3" fmla="*/ 13 h 14"/>
                <a:gd name="T4" fmla="*/ 0 w 10"/>
                <a:gd name="T5" fmla="*/ 5 h 14"/>
                <a:gd name="T6" fmla="*/ 2 w 10"/>
                <a:gd name="T7" fmla="*/ 1 h 14"/>
                <a:gd name="T8" fmla="*/ 6 w 10"/>
                <a:gd name="T9" fmla="*/ 2 h 14"/>
                <a:gd name="T10" fmla="*/ 9 w 10"/>
                <a:gd name="T11" fmla="*/ 10 h 14"/>
                <a:gd name="T12" fmla="*/ 8 w 10"/>
                <a:gd name="T13" fmla="*/ 14 h 14"/>
                <a:gd name="T14" fmla="*/ 7 w 10"/>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4">
                  <a:moveTo>
                    <a:pt x="7" y="14"/>
                  </a:moveTo>
                  <a:cubicBezTo>
                    <a:pt x="6" y="14"/>
                    <a:pt x="4" y="14"/>
                    <a:pt x="4" y="13"/>
                  </a:cubicBezTo>
                  <a:cubicBezTo>
                    <a:pt x="0" y="5"/>
                    <a:pt x="0" y="5"/>
                    <a:pt x="0" y="5"/>
                  </a:cubicBezTo>
                  <a:cubicBezTo>
                    <a:pt x="0" y="3"/>
                    <a:pt x="0" y="1"/>
                    <a:pt x="2" y="1"/>
                  </a:cubicBezTo>
                  <a:cubicBezTo>
                    <a:pt x="3" y="0"/>
                    <a:pt x="5" y="1"/>
                    <a:pt x="6" y="2"/>
                  </a:cubicBezTo>
                  <a:cubicBezTo>
                    <a:pt x="9" y="10"/>
                    <a:pt x="9" y="10"/>
                    <a:pt x="9" y="10"/>
                  </a:cubicBezTo>
                  <a:cubicBezTo>
                    <a:pt x="10" y="12"/>
                    <a:pt x="9" y="14"/>
                    <a:pt x="8" y="14"/>
                  </a:cubicBezTo>
                  <a:cubicBezTo>
                    <a:pt x="8" y="14"/>
                    <a:pt x="7" y="14"/>
                    <a:pt x="7" y="1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8" name="Freeform 273">
              <a:extLst>
                <a:ext uri="{FF2B5EF4-FFF2-40B4-BE49-F238E27FC236}">
                  <a16:creationId xmlns:a16="http://schemas.microsoft.com/office/drawing/2014/main" id="{F9390AF1-7EBB-3F65-414C-338C07B67628}"/>
                </a:ext>
              </a:extLst>
            </p:cNvPr>
            <p:cNvSpPr>
              <a:spLocks noEditPoints="1"/>
            </p:cNvSpPr>
            <p:nvPr/>
          </p:nvSpPr>
          <p:spPr bwMode="auto">
            <a:xfrm>
              <a:off x="4091" y="2112"/>
              <a:ext cx="193" cy="539"/>
            </a:xfrm>
            <a:custGeom>
              <a:avLst/>
              <a:gdLst>
                <a:gd name="T0" fmla="*/ 72 w 81"/>
                <a:gd name="T1" fmla="*/ 225 h 225"/>
                <a:gd name="T2" fmla="*/ 8 w 81"/>
                <a:gd name="T3" fmla="*/ 225 h 225"/>
                <a:gd name="T4" fmla="*/ 0 w 81"/>
                <a:gd name="T5" fmla="*/ 217 h 225"/>
                <a:gd name="T6" fmla="*/ 0 w 81"/>
                <a:gd name="T7" fmla="*/ 100 h 225"/>
                <a:gd name="T8" fmla="*/ 23 w 81"/>
                <a:gd name="T9" fmla="*/ 70 h 225"/>
                <a:gd name="T10" fmla="*/ 23 w 81"/>
                <a:gd name="T11" fmla="*/ 0 h 225"/>
                <a:gd name="T12" fmla="*/ 57 w 81"/>
                <a:gd name="T13" fmla="*/ 0 h 225"/>
                <a:gd name="T14" fmla="*/ 57 w 81"/>
                <a:gd name="T15" fmla="*/ 71 h 225"/>
                <a:gd name="T16" fmla="*/ 80 w 81"/>
                <a:gd name="T17" fmla="*/ 101 h 225"/>
                <a:gd name="T18" fmla="*/ 80 w 81"/>
                <a:gd name="T19" fmla="*/ 217 h 225"/>
                <a:gd name="T20" fmla="*/ 72 w 81"/>
                <a:gd name="T21" fmla="*/ 225 h 225"/>
                <a:gd name="T22" fmla="*/ 29 w 81"/>
                <a:gd name="T23" fmla="*/ 6 h 225"/>
                <a:gd name="T24" fmla="*/ 29 w 81"/>
                <a:gd name="T25" fmla="*/ 74 h 225"/>
                <a:gd name="T26" fmla="*/ 28 w 81"/>
                <a:gd name="T27" fmla="*/ 74 h 225"/>
                <a:gd name="T28" fmla="*/ 6 w 81"/>
                <a:gd name="T29" fmla="*/ 100 h 225"/>
                <a:gd name="T30" fmla="*/ 6 w 81"/>
                <a:gd name="T31" fmla="*/ 217 h 225"/>
                <a:gd name="T32" fmla="*/ 8 w 81"/>
                <a:gd name="T33" fmla="*/ 219 h 225"/>
                <a:gd name="T34" fmla="*/ 72 w 81"/>
                <a:gd name="T35" fmla="*/ 219 h 225"/>
                <a:gd name="T36" fmla="*/ 74 w 81"/>
                <a:gd name="T37" fmla="*/ 217 h 225"/>
                <a:gd name="T38" fmla="*/ 74 w 81"/>
                <a:gd name="T39" fmla="*/ 100 h 225"/>
                <a:gd name="T40" fmla="*/ 53 w 81"/>
                <a:gd name="T41" fmla="*/ 75 h 225"/>
                <a:gd name="T42" fmla="*/ 51 w 81"/>
                <a:gd name="T43" fmla="*/ 75 h 225"/>
                <a:gd name="T44" fmla="*/ 51 w 81"/>
                <a:gd name="T45" fmla="*/ 6 h 225"/>
                <a:gd name="T46" fmla="*/ 29 w 81"/>
                <a:gd name="T47" fmla="*/ 6 h 225"/>
                <a:gd name="T48" fmla="*/ 26 w 81"/>
                <a:gd name="T49" fmla="*/ 72 h 225"/>
                <a:gd name="T50" fmla="*/ 26 w 81"/>
                <a:gd name="T51" fmla="*/ 7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1" h="225">
                  <a:moveTo>
                    <a:pt x="72" y="225"/>
                  </a:moveTo>
                  <a:cubicBezTo>
                    <a:pt x="8" y="225"/>
                    <a:pt x="8" y="225"/>
                    <a:pt x="8" y="225"/>
                  </a:cubicBezTo>
                  <a:cubicBezTo>
                    <a:pt x="4" y="225"/>
                    <a:pt x="0" y="221"/>
                    <a:pt x="0" y="217"/>
                  </a:cubicBezTo>
                  <a:cubicBezTo>
                    <a:pt x="0" y="100"/>
                    <a:pt x="0" y="100"/>
                    <a:pt x="0" y="100"/>
                  </a:cubicBezTo>
                  <a:cubicBezTo>
                    <a:pt x="0" y="83"/>
                    <a:pt x="18" y="73"/>
                    <a:pt x="23" y="70"/>
                  </a:cubicBezTo>
                  <a:cubicBezTo>
                    <a:pt x="23" y="0"/>
                    <a:pt x="23" y="0"/>
                    <a:pt x="23" y="0"/>
                  </a:cubicBezTo>
                  <a:cubicBezTo>
                    <a:pt x="57" y="0"/>
                    <a:pt x="57" y="0"/>
                    <a:pt x="57" y="0"/>
                  </a:cubicBezTo>
                  <a:cubicBezTo>
                    <a:pt x="57" y="71"/>
                    <a:pt x="57" y="71"/>
                    <a:pt x="57" y="71"/>
                  </a:cubicBezTo>
                  <a:cubicBezTo>
                    <a:pt x="81" y="84"/>
                    <a:pt x="80" y="98"/>
                    <a:pt x="80" y="101"/>
                  </a:cubicBezTo>
                  <a:cubicBezTo>
                    <a:pt x="80" y="217"/>
                    <a:pt x="80" y="217"/>
                    <a:pt x="80" y="217"/>
                  </a:cubicBezTo>
                  <a:cubicBezTo>
                    <a:pt x="80" y="221"/>
                    <a:pt x="77" y="225"/>
                    <a:pt x="72" y="225"/>
                  </a:cubicBezTo>
                  <a:close/>
                  <a:moveTo>
                    <a:pt x="29" y="6"/>
                  </a:moveTo>
                  <a:cubicBezTo>
                    <a:pt x="29" y="74"/>
                    <a:pt x="29" y="74"/>
                    <a:pt x="29" y="74"/>
                  </a:cubicBezTo>
                  <a:cubicBezTo>
                    <a:pt x="28" y="74"/>
                    <a:pt x="28" y="74"/>
                    <a:pt x="28" y="74"/>
                  </a:cubicBezTo>
                  <a:cubicBezTo>
                    <a:pt x="27" y="74"/>
                    <a:pt x="6" y="84"/>
                    <a:pt x="6" y="100"/>
                  </a:cubicBezTo>
                  <a:cubicBezTo>
                    <a:pt x="6" y="217"/>
                    <a:pt x="6" y="217"/>
                    <a:pt x="6" y="217"/>
                  </a:cubicBezTo>
                  <a:cubicBezTo>
                    <a:pt x="6" y="218"/>
                    <a:pt x="7" y="219"/>
                    <a:pt x="8" y="219"/>
                  </a:cubicBezTo>
                  <a:cubicBezTo>
                    <a:pt x="72" y="219"/>
                    <a:pt x="72" y="219"/>
                    <a:pt x="72" y="219"/>
                  </a:cubicBezTo>
                  <a:cubicBezTo>
                    <a:pt x="73" y="219"/>
                    <a:pt x="74" y="218"/>
                    <a:pt x="74" y="217"/>
                  </a:cubicBezTo>
                  <a:cubicBezTo>
                    <a:pt x="74" y="100"/>
                    <a:pt x="74" y="100"/>
                    <a:pt x="74" y="100"/>
                  </a:cubicBezTo>
                  <a:cubicBezTo>
                    <a:pt x="74" y="99"/>
                    <a:pt x="76" y="87"/>
                    <a:pt x="53" y="75"/>
                  </a:cubicBezTo>
                  <a:cubicBezTo>
                    <a:pt x="51" y="75"/>
                    <a:pt x="51" y="75"/>
                    <a:pt x="51" y="75"/>
                  </a:cubicBezTo>
                  <a:cubicBezTo>
                    <a:pt x="51" y="6"/>
                    <a:pt x="51" y="6"/>
                    <a:pt x="51" y="6"/>
                  </a:cubicBezTo>
                  <a:lnTo>
                    <a:pt x="29" y="6"/>
                  </a:lnTo>
                  <a:close/>
                  <a:moveTo>
                    <a:pt x="26" y="72"/>
                  </a:moveTo>
                  <a:cubicBezTo>
                    <a:pt x="26" y="72"/>
                    <a:pt x="26" y="72"/>
                    <a:pt x="26" y="72"/>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9" name="Freeform 274">
              <a:extLst>
                <a:ext uri="{FF2B5EF4-FFF2-40B4-BE49-F238E27FC236}">
                  <a16:creationId xmlns:a16="http://schemas.microsoft.com/office/drawing/2014/main" id="{59E7E87B-E630-75F4-B067-D14171147B32}"/>
                </a:ext>
              </a:extLst>
            </p:cNvPr>
            <p:cNvSpPr>
              <a:spLocks/>
            </p:cNvSpPr>
            <p:nvPr/>
          </p:nvSpPr>
          <p:spPr bwMode="auto">
            <a:xfrm>
              <a:off x="4091" y="2344"/>
              <a:ext cx="191" cy="15"/>
            </a:xfrm>
            <a:custGeom>
              <a:avLst/>
              <a:gdLst>
                <a:gd name="T0" fmla="*/ 77 w 80"/>
                <a:gd name="T1" fmla="*/ 6 h 6"/>
                <a:gd name="T2" fmla="*/ 3 w 80"/>
                <a:gd name="T3" fmla="*/ 6 h 6"/>
                <a:gd name="T4" fmla="*/ 0 w 80"/>
                <a:gd name="T5" fmla="*/ 3 h 6"/>
                <a:gd name="T6" fmla="*/ 3 w 80"/>
                <a:gd name="T7" fmla="*/ 0 h 6"/>
                <a:gd name="T8" fmla="*/ 77 w 80"/>
                <a:gd name="T9" fmla="*/ 0 h 6"/>
                <a:gd name="T10" fmla="*/ 80 w 80"/>
                <a:gd name="T11" fmla="*/ 3 h 6"/>
                <a:gd name="T12" fmla="*/ 77 w 8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0" h="6">
                  <a:moveTo>
                    <a:pt x="77" y="6"/>
                  </a:moveTo>
                  <a:cubicBezTo>
                    <a:pt x="3" y="6"/>
                    <a:pt x="3" y="6"/>
                    <a:pt x="3" y="6"/>
                  </a:cubicBezTo>
                  <a:cubicBezTo>
                    <a:pt x="1" y="6"/>
                    <a:pt x="0" y="5"/>
                    <a:pt x="0" y="3"/>
                  </a:cubicBezTo>
                  <a:cubicBezTo>
                    <a:pt x="0" y="2"/>
                    <a:pt x="1" y="0"/>
                    <a:pt x="3" y="0"/>
                  </a:cubicBezTo>
                  <a:cubicBezTo>
                    <a:pt x="77" y="0"/>
                    <a:pt x="77" y="0"/>
                    <a:pt x="77" y="0"/>
                  </a:cubicBezTo>
                  <a:cubicBezTo>
                    <a:pt x="79" y="0"/>
                    <a:pt x="80" y="2"/>
                    <a:pt x="80" y="3"/>
                  </a:cubicBezTo>
                  <a:cubicBezTo>
                    <a:pt x="80" y="5"/>
                    <a:pt x="79" y="6"/>
                    <a:pt x="77"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0" name="Freeform 275">
              <a:extLst>
                <a:ext uri="{FF2B5EF4-FFF2-40B4-BE49-F238E27FC236}">
                  <a16:creationId xmlns:a16="http://schemas.microsoft.com/office/drawing/2014/main" id="{3F9187D8-2A52-0DC6-8E97-2D4A22924833}"/>
                </a:ext>
              </a:extLst>
            </p:cNvPr>
            <p:cNvSpPr>
              <a:spLocks/>
            </p:cNvSpPr>
            <p:nvPr/>
          </p:nvSpPr>
          <p:spPr bwMode="auto">
            <a:xfrm>
              <a:off x="4093" y="2553"/>
              <a:ext cx="60" cy="14"/>
            </a:xfrm>
            <a:custGeom>
              <a:avLst/>
              <a:gdLst>
                <a:gd name="T0" fmla="*/ 22 w 25"/>
                <a:gd name="T1" fmla="*/ 6 h 6"/>
                <a:gd name="T2" fmla="*/ 3 w 25"/>
                <a:gd name="T3" fmla="*/ 6 h 6"/>
                <a:gd name="T4" fmla="*/ 0 w 25"/>
                <a:gd name="T5" fmla="*/ 3 h 6"/>
                <a:gd name="T6" fmla="*/ 3 w 25"/>
                <a:gd name="T7" fmla="*/ 0 h 6"/>
                <a:gd name="T8" fmla="*/ 22 w 25"/>
                <a:gd name="T9" fmla="*/ 0 h 6"/>
                <a:gd name="T10" fmla="*/ 25 w 25"/>
                <a:gd name="T11" fmla="*/ 3 h 6"/>
                <a:gd name="T12" fmla="*/ 22 w 2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5" h="6">
                  <a:moveTo>
                    <a:pt x="22" y="6"/>
                  </a:moveTo>
                  <a:cubicBezTo>
                    <a:pt x="3" y="6"/>
                    <a:pt x="3" y="6"/>
                    <a:pt x="3" y="6"/>
                  </a:cubicBezTo>
                  <a:cubicBezTo>
                    <a:pt x="2" y="6"/>
                    <a:pt x="0" y="4"/>
                    <a:pt x="0" y="3"/>
                  </a:cubicBezTo>
                  <a:cubicBezTo>
                    <a:pt x="0" y="1"/>
                    <a:pt x="2" y="0"/>
                    <a:pt x="3" y="0"/>
                  </a:cubicBezTo>
                  <a:cubicBezTo>
                    <a:pt x="22" y="0"/>
                    <a:pt x="22" y="0"/>
                    <a:pt x="22" y="0"/>
                  </a:cubicBezTo>
                  <a:cubicBezTo>
                    <a:pt x="23" y="0"/>
                    <a:pt x="25" y="1"/>
                    <a:pt x="25" y="3"/>
                  </a:cubicBezTo>
                  <a:cubicBezTo>
                    <a:pt x="25" y="4"/>
                    <a:pt x="23" y="6"/>
                    <a:pt x="22"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1" name="Freeform 276">
              <a:extLst>
                <a:ext uri="{FF2B5EF4-FFF2-40B4-BE49-F238E27FC236}">
                  <a16:creationId xmlns:a16="http://schemas.microsoft.com/office/drawing/2014/main" id="{AB9FCFA3-44E6-D09D-07F8-5AEB41BA3875}"/>
                </a:ext>
              </a:extLst>
            </p:cNvPr>
            <p:cNvSpPr>
              <a:spLocks/>
            </p:cNvSpPr>
            <p:nvPr/>
          </p:nvSpPr>
          <p:spPr bwMode="auto">
            <a:xfrm>
              <a:off x="4165" y="2553"/>
              <a:ext cx="114" cy="14"/>
            </a:xfrm>
            <a:custGeom>
              <a:avLst/>
              <a:gdLst>
                <a:gd name="T0" fmla="*/ 45 w 48"/>
                <a:gd name="T1" fmla="*/ 6 h 6"/>
                <a:gd name="T2" fmla="*/ 3 w 48"/>
                <a:gd name="T3" fmla="*/ 6 h 6"/>
                <a:gd name="T4" fmla="*/ 0 w 48"/>
                <a:gd name="T5" fmla="*/ 3 h 6"/>
                <a:gd name="T6" fmla="*/ 3 w 48"/>
                <a:gd name="T7" fmla="*/ 0 h 6"/>
                <a:gd name="T8" fmla="*/ 45 w 48"/>
                <a:gd name="T9" fmla="*/ 0 h 6"/>
                <a:gd name="T10" fmla="*/ 48 w 48"/>
                <a:gd name="T11" fmla="*/ 3 h 6"/>
                <a:gd name="T12" fmla="*/ 45 w 4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48" h="6">
                  <a:moveTo>
                    <a:pt x="45" y="6"/>
                  </a:moveTo>
                  <a:cubicBezTo>
                    <a:pt x="3" y="6"/>
                    <a:pt x="3" y="6"/>
                    <a:pt x="3" y="6"/>
                  </a:cubicBezTo>
                  <a:cubicBezTo>
                    <a:pt x="2" y="6"/>
                    <a:pt x="0" y="4"/>
                    <a:pt x="0" y="3"/>
                  </a:cubicBezTo>
                  <a:cubicBezTo>
                    <a:pt x="0" y="1"/>
                    <a:pt x="2" y="0"/>
                    <a:pt x="3" y="0"/>
                  </a:cubicBezTo>
                  <a:cubicBezTo>
                    <a:pt x="45" y="0"/>
                    <a:pt x="45" y="0"/>
                    <a:pt x="45" y="0"/>
                  </a:cubicBezTo>
                  <a:cubicBezTo>
                    <a:pt x="47" y="0"/>
                    <a:pt x="48" y="1"/>
                    <a:pt x="48" y="3"/>
                  </a:cubicBezTo>
                  <a:cubicBezTo>
                    <a:pt x="48" y="4"/>
                    <a:pt x="47" y="6"/>
                    <a:pt x="4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2" name="Freeform 277">
              <a:extLst>
                <a:ext uri="{FF2B5EF4-FFF2-40B4-BE49-F238E27FC236}">
                  <a16:creationId xmlns:a16="http://schemas.microsoft.com/office/drawing/2014/main" id="{12A5FD73-BACB-1677-FC36-FB077111DCC9}"/>
                </a:ext>
              </a:extLst>
            </p:cNvPr>
            <p:cNvSpPr>
              <a:spLocks/>
            </p:cNvSpPr>
            <p:nvPr/>
          </p:nvSpPr>
          <p:spPr bwMode="auto">
            <a:xfrm>
              <a:off x="4146" y="2193"/>
              <a:ext cx="81" cy="15"/>
            </a:xfrm>
            <a:custGeom>
              <a:avLst/>
              <a:gdLst>
                <a:gd name="T0" fmla="*/ 31 w 34"/>
                <a:gd name="T1" fmla="*/ 6 h 6"/>
                <a:gd name="T2" fmla="*/ 3 w 34"/>
                <a:gd name="T3" fmla="*/ 6 h 6"/>
                <a:gd name="T4" fmla="*/ 0 w 34"/>
                <a:gd name="T5" fmla="*/ 3 h 6"/>
                <a:gd name="T6" fmla="*/ 3 w 34"/>
                <a:gd name="T7" fmla="*/ 0 h 6"/>
                <a:gd name="T8" fmla="*/ 31 w 34"/>
                <a:gd name="T9" fmla="*/ 0 h 6"/>
                <a:gd name="T10" fmla="*/ 34 w 34"/>
                <a:gd name="T11" fmla="*/ 3 h 6"/>
                <a:gd name="T12" fmla="*/ 31 w 34"/>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4" h="6">
                  <a:moveTo>
                    <a:pt x="31" y="6"/>
                  </a:moveTo>
                  <a:cubicBezTo>
                    <a:pt x="3" y="6"/>
                    <a:pt x="3" y="6"/>
                    <a:pt x="3" y="6"/>
                  </a:cubicBezTo>
                  <a:cubicBezTo>
                    <a:pt x="2" y="6"/>
                    <a:pt x="0" y="5"/>
                    <a:pt x="0" y="3"/>
                  </a:cubicBezTo>
                  <a:cubicBezTo>
                    <a:pt x="0" y="2"/>
                    <a:pt x="2" y="0"/>
                    <a:pt x="3" y="0"/>
                  </a:cubicBezTo>
                  <a:cubicBezTo>
                    <a:pt x="31" y="0"/>
                    <a:pt x="31" y="0"/>
                    <a:pt x="31" y="0"/>
                  </a:cubicBezTo>
                  <a:cubicBezTo>
                    <a:pt x="33" y="0"/>
                    <a:pt x="34" y="2"/>
                    <a:pt x="34" y="3"/>
                  </a:cubicBezTo>
                  <a:cubicBezTo>
                    <a:pt x="34" y="5"/>
                    <a:pt x="33" y="6"/>
                    <a:pt x="31"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3" name="Freeform 278">
              <a:extLst>
                <a:ext uri="{FF2B5EF4-FFF2-40B4-BE49-F238E27FC236}">
                  <a16:creationId xmlns:a16="http://schemas.microsoft.com/office/drawing/2014/main" id="{66549B8C-B46B-DCDD-FF02-E77B10E91D29}"/>
                </a:ext>
              </a:extLst>
            </p:cNvPr>
            <p:cNvSpPr>
              <a:spLocks/>
            </p:cNvSpPr>
            <p:nvPr/>
          </p:nvSpPr>
          <p:spPr bwMode="auto">
            <a:xfrm>
              <a:off x="4174" y="2155"/>
              <a:ext cx="50" cy="14"/>
            </a:xfrm>
            <a:custGeom>
              <a:avLst/>
              <a:gdLst>
                <a:gd name="T0" fmla="*/ 18 w 21"/>
                <a:gd name="T1" fmla="*/ 6 h 6"/>
                <a:gd name="T2" fmla="*/ 3 w 21"/>
                <a:gd name="T3" fmla="*/ 6 h 6"/>
                <a:gd name="T4" fmla="*/ 0 w 21"/>
                <a:gd name="T5" fmla="*/ 3 h 6"/>
                <a:gd name="T6" fmla="*/ 3 w 21"/>
                <a:gd name="T7" fmla="*/ 0 h 6"/>
                <a:gd name="T8" fmla="*/ 18 w 21"/>
                <a:gd name="T9" fmla="*/ 0 h 6"/>
                <a:gd name="T10" fmla="*/ 21 w 21"/>
                <a:gd name="T11" fmla="*/ 3 h 6"/>
                <a:gd name="T12" fmla="*/ 18 w 2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1" h="6">
                  <a:moveTo>
                    <a:pt x="18" y="6"/>
                  </a:moveTo>
                  <a:cubicBezTo>
                    <a:pt x="3" y="6"/>
                    <a:pt x="3" y="6"/>
                    <a:pt x="3" y="6"/>
                  </a:cubicBezTo>
                  <a:cubicBezTo>
                    <a:pt x="2" y="6"/>
                    <a:pt x="0" y="5"/>
                    <a:pt x="0" y="3"/>
                  </a:cubicBezTo>
                  <a:cubicBezTo>
                    <a:pt x="0" y="2"/>
                    <a:pt x="2" y="0"/>
                    <a:pt x="3" y="0"/>
                  </a:cubicBezTo>
                  <a:cubicBezTo>
                    <a:pt x="18" y="0"/>
                    <a:pt x="18" y="0"/>
                    <a:pt x="18" y="0"/>
                  </a:cubicBezTo>
                  <a:cubicBezTo>
                    <a:pt x="20" y="0"/>
                    <a:pt x="21" y="2"/>
                    <a:pt x="21" y="3"/>
                  </a:cubicBezTo>
                  <a:cubicBezTo>
                    <a:pt x="21" y="5"/>
                    <a:pt x="20" y="6"/>
                    <a:pt x="18"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4" name="Freeform 279">
              <a:extLst>
                <a:ext uri="{FF2B5EF4-FFF2-40B4-BE49-F238E27FC236}">
                  <a16:creationId xmlns:a16="http://schemas.microsoft.com/office/drawing/2014/main" id="{3C385A09-D83A-DE2C-837E-22D1A22FD3F5}"/>
                </a:ext>
              </a:extLst>
            </p:cNvPr>
            <p:cNvSpPr>
              <a:spLocks/>
            </p:cNvSpPr>
            <p:nvPr/>
          </p:nvSpPr>
          <p:spPr bwMode="auto">
            <a:xfrm>
              <a:off x="4093" y="2392"/>
              <a:ext cx="81" cy="79"/>
            </a:xfrm>
            <a:custGeom>
              <a:avLst/>
              <a:gdLst>
                <a:gd name="T0" fmla="*/ 31 w 34"/>
                <a:gd name="T1" fmla="*/ 33 h 33"/>
                <a:gd name="T2" fmla="*/ 28 w 34"/>
                <a:gd name="T3" fmla="*/ 30 h 33"/>
                <a:gd name="T4" fmla="*/ 28 w 34"/>
                <a:gd name="T5" fmla="*/ 6 h 33"/>
                <a:gd name="T6" fmla="*/ 3 w 34"/>
                <a:gd name="T7" fmla="*/ 6 h 33"/>
                <a:gd name="T8" fmla="*/ 0 w 34"/>
                <a:gd name="T9" fmla="*/ 3 h 33"/>
                <a:gd name="T10" fmla="*/ 3 w 34"/>
                <a:gd name="T11" fmla="*/ 0 h 33"/>
                <a:gd name="T12" fmla="*/ 34 w 34"/>
                <a:gd name="T13" fmla="*/ 0 h 33"/>
                <a:gd name="T14" fmla="*/ 34 w 34"/>
                <a:gd name="T15" fmla="*/ 30 h 33"/>
                <a:gd name="T16" fmla="*/ 31 w 34"/>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3">
                  <a:moveTo>
                    <a:pt x="31" y="33"/>
                  </a:moveTo>
                  <a:cubicBezTo>
                    <a:pt x="29" y="33"/>
                    <a:pt x="28" y="31"/>
                    <a:pt x="28" y="30"/>
                  </a:cubicBezTo>
                  <a:cubicBezTo>
                    <a:pt x="28" y="6"/>
                    <a:pt x="28" y="6"/>
                    <a:pt x="28" y="6"/>
                  </a:cubicBezTo>
                  <a:cubicBezTo>
                    <a:pt x="3" y="6"/>
                    <a:pt x="3" y="6"/>
                    <a:pt x="3" y="6"/>
                  </a:cubicBezTo>
                  <a:cubicBezTo>
                    <a:pt x="2" y="6"/>
                    <a:pt x="0" y="5"/>
                    <a:pt x="0" y="3"/>
                  </a:cubicBezTo>
                  <a:cubicBezTo>
                    <a:pt x="0" y="2"/>
                    <a:pt x="2" y="0"/>
                    <a:pt x="3" y="0"/>
                  </a:cubicBezTo>
                  <a:cubicBezTo>
                    <a:pt x="34" y="0"/>
                    <a:pt x="34" y="0"/>
                    <a:pt x="34" y="0"/>
                  </a:cubicBezTo>
                  <a:cubicBezTo>
                    <a:pt x="34" y="30"/>
                    <a:pt x="34" y="30"/>
                    <a:pt x="34" y="30"/>
                  </a:cubicBezTo>
                  <a:cubicBezTo>
                    <a:pt x="34" y="31"/>
                    <a:pt x="32" y="33"/>
                    <a:pt x="31" y="33"/>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5" name="Freeform 280">
              <a:extLst>
                <a:ext uri="{FF2B5EF4-FFF2-40B4-BE49-F238E27FC236}">
                  <a16:creationId xmlns:a16="http://schemas.microsoft.com/office/drawing/2014/main" id="{6D433A47-8CA7-657D-CF42-8B71873C8F17}"/>
                </a:ext>
              </a:extLst>
            </p:cNvPr>
            <p:cNvSpPr>
              <a:spLocks/>
            </p:cNvSpPr>
            <p:nvPr/>
          </p:nvSpPr>
          <p:spPr bwMode="auto">
            <a:xfrm>
              <a:off x="4160" y="2392"/>
              <a:ext cx="64" cy="70"/>
            </a:xfrm>
            <a:custGeom>
              <a:avLst/>
              <a:gdLst>
                <a:gd name="T0" fmla="*/ 24 w 27"/>
                <a:gd name="T1" fmla="*/ 29 h 29"/>
                <a:gd name="T2" fmla="*/ 21 w 27"/>
                <a:gd name="T3" fmla="*/ 26 h 29"/>
                <a:gd name="T4" fmla="*/ 3 w 27"/>
                <a:gd name="T5" fmla="*/ 6 h 29"/>
                <a:gd name="T6" fmla="*/ 0 w 27"/>
                <a:gd name="T7" fmla="*/ 3 h 29"/>
                <a:gd name="T8" fmla="*/ 3 w 27"/>
                <a:gd name="T9" fmla="*/ 0 h 29"/>
                <a:gd name="T10" fmla="*/ 27 w 27"/>
                <a:gd name="T11" fmla="*/ 26 h 29"/>
                <a:gd name="T12" fmla="*/ 24 w 27"/>
                <a:gd name="T13" fmla="*/ 29 h 29"/>
                <a:gd name="T14" fmla="*/ 24 w 27"/>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9">
                  <a:moveTo>
                    <a:pt x="24" y="29"/>
                  </a:moveTo>
                  <a:cubicBezTo>
                    <a:pt x="22" y="29"/>
                    <a:pt x="21" y="28"/>
                    <a:pt x="21" y="26"/>
                  </a:cubicBezTo>
                  <a:cubicBezTo>
                    <a:pt x="21" y="25"/>
                    <a:pt x="19" y="6"/>
                    <a:pt x="3" y="6"/>
                  </a:cubicBezTo>
                  <a:cubicBezTo>
                    <a:pt x="1" y="6"/>
                    <a:pt x="0" y="5"/>
                    <a:pt x="0" y="3"/>
                  </a:cubicBezTo>
                  <a:cubicBezTo>
                    <a:pt x="0" y="2"/>
                    <a:pt x="1" y="0"/>
                    <a:pt x="3" y="0"/>
                  </a:cubicBezTo>
                  <a:cubicBezTo>
                    <a:pt x="21" y="0"/>
                    <a:pt x="26" y="17"/>
                    <a:pt x="27" y="26"/>
                  </a:cubicBezTo>
                  <a:cubicBezTo>
                    <a:pt x="27" y="27"/>
                    <a:pt x="26" y="29"/>
                    <a:pt x="24" y="29"/>
                  </a:cubicBezTo>
                  <a:cubicBezTo>
                    <a:pt x="24" y="29"/>
                    <a:pt x="24" y="29"/>
                    <a:pt x="24" y="2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6" name="Freeform 281">
              <a:extLst>
                <a:ext uri="{FF2B5EF4-FFF2-40B4-BE49-F238E27FC236}">
                  <a16:creationId xmlns:a16="http://schemas.microsoft.com/office/drawing/2014/main" id="{F8C62C47-2B09-5C8A-E031-97AE63741C3E}"/>
                </a:ext>
              </a:extLst>
            </p:cNvPr>
            <p:cNvSpPr>
              <a:spLocks noEditPoints="1"/>
            </p:cNvSpPr>
            <p:nvPr/>
          </p:nvSpPr>
          <p:spPr bwMode="auto">
            <a:xfrm>
              <a:off x="4127" y="2459"/>
              <a:ext cx="69" cy="70"/>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6 h 29"/>
                <a:gd name="T12" fmla="*/ 6 w 29"/>
                <a:gd name="T13" fmla="*/ 14 h 29"/>
                <a:gd name="T14" fmla="*/ 15 w 29"/>
                <a:gd name="T15" fmla="*/ 23 h 29"/>
                <a:gd name="T16" fmla="*/ 23 w 29"/>
                <a:gd name="T17" fmla="*/ 14 h 29"/>
                <a:gd name="T18" fmla="*/ 15 w 29"/>
                <a:gd name="T1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6"/>
                  </a:moveTo>
                  <a:cubicBezTo>
                    <a:pt x="10" y="6"/>
                    <a:pt x="6" y="10"/>
                    <a:pt x="6" y="14"/>
                  </a:cubicBezTo>
                  <a:cubicBezTo>
                    <a:pt x="6" y="19"/>
                    <a:pt x="10" y="23"/>
                    <a:pt x="15" y="23"/>
                  </a:cubicBezTo>
                  <a:cubicBezTo>
                    <a:pt x="20" y="23"/>
                    <a:pt x="23" y="19"/>
                    <a:pt x="23" y="14"/>
                  </a:cubicBezTo>
                  <a:cubicBezTo>
                    <a:pt x="23" y="10"/>
                    <a:pt x="20" y="6"/>
                    <a:pt x="1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7" name="Freeform 282">
              <a:extLst>
                <a:ext uri="{FF2B5EF4-FFF2-40B4-BE49-F238E27FC236}">
                  <a16:creationId xmlns:a16="http://schemas.microsoft.com/office/drawing/2014/main" id="{E20F89DA-D2F1-022F-C22B-51CA875A0C60}"/>
                </a:ext>
              </a:extLst>
            </p:cNvPr>
            <p:cNvSpPr>
              <a:spLocks noEditPoints="1"/>
            </p:cNvSpPr>
            <p:nvPr/>
          </p:nvSpPr>
          <p:spPr bwMode="auto">
            <a:xfrm>
              <a:off x="4181" y="2450"/>
              <a:ext cx="70" cy="69"/>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6 h 29"/>
                <a:gd name="T12" fmla="*/ 6 w 29"/>
                <a:gd name="T13" fmla="*/ 15 h 29"/>
                <a:gd name="T14" fmla="*/ 15 w 29"/>
                <a:gd name="T15" fmla="*/ 23 h 29"/>
                <a:gd name="T16" fmla="*/ 23 w 29"/>
                <a:gd name="T17" fmla="*/ 15 h 29"/>
                <a:gd name="T18" fmla="*/ 15 w 29"/>
                <a:gd name="T1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3"/>
                    <a:pt x="0" y="15"/>
                  </a:cubicBezTo>
                  <a:cubicBezTo>
                    <a:pt x="0" y="7"/>
                    <a:pt x="7" y="0"/>
                    <a:pt x="15" y="0"/>
                  </a:cubicBezTo>
                  <a:cubicBezTo>
                    <a:pt x="23" y="0"/>
                    <a:pt x="29" y="7"/>
                    <a:pt x="29" y="15"/>
                  </a:cubicBezTo>
                  <a:cubicBezTo>
                    <a:pt x="29" y="23"/>
                    <a:pt x="23" y="29"/>
                    <a:pt x="15" y="29"/>
                  </a:cubicBezTo>
                  <a:close/>
                  <a:moveTo>
                    <a:pt x="15" y="6"/>
                  </a:moveTo>
                  <a:cubicBezTo>
                    <a:pt x="10" y="6"/>
                    <a:pt x="6" y="10"/>
                    <a:pt x="6" y="15"/>
                  </a:cubicBezTo>
                  <a:cubicBezTo>
                    <a:pt x="6" y="19"/>
                    <a:pt x="10" y="23"/>
                    <a:pt x="15" y="23"/>
                  </a:cubicBezTo>
                  <a:cubicBezTo>
                    <a:pt x="19" y="23"/>
                    <a:pt x="23" y="19"/>
                    <a:pt x="23" y="15"/>
                  </a:cubicBezTo>
                  <a:cubicBezTo>
                    <a:pt x="23" y="10"/>
                    <a:pt x="19" y="6"/>
                    <a:pt x="1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8" name="Freeform 283">
              <a:extLst>
                <a:ext uri="{FF2B5EF4-FFF2-40B4-BE49-F238E27FC236}">
                  <a16:creationId xmlns:a16="http://schemas.microsoft.com/office/drawing/2014/main" id="{AE018B16-9F0F-60DC-1554-9E4715273672}"/>
                </a:ext>
              </a:extLst>
            </p:cNvPr>
            <p:cNvSpPr>
              <a:spLocks noEditPoints="1"/>
            </p:cNvSpPr>
            <p:nvPr/>
          </p:nvSpPr>
          <p:spPr bwMode="auto">
            <a:xfrm>
              <a:off x="4317" y="2112"/>
              <a:ext cx="277" cy="539"/>
            </a:xfrm>
            <a:custGeom>
              <a:avLst/>
              <a:gdLst>
                <a:gd name="T0" fmla="*/ 72 w 116"/>
                <a:gd name="T1" fmla="*/ 225 h 225"/>
                <a:gd name="T2" fmla="*/ 7 w 116"/>
                <a:gd name="T3" fmla="*/ 225 h 225"/>
                <a:gd name="T4" fmla="*/ 0 w 116"/>
                <a:gd name="T5" fmla="*/ 217 h 225"/>
                <a:gd name="T6" fmla="*/ 0 w 116"/>
                <a:gd name="T7" fmla="*/ 101 h 225"/>
                <a:gd name="T8" fmla="*/ 23 w 116"/>
                <a:gd name="T9" fmla="*/ 69 h 225"/>
                <a:gd name="T10" fmla="*/ 23 w 116"/>
                <a:gd name="T11" fmla="*/ 0 h 225"/>
                <a:gd name="T12" fmla="*/ 57 w 116"/>
                <a:gd name="T13" fmla="*/ 0 h 225"/>
                <a:gd name="T14" fmla="*/ 57 w 116"/>
                <a:gd name="T15" fmla="*/ 16 h 225"/>
                <a:gd name="T16" fmla="*/ 116 w 116"/>
                <a:gd name="T17" fmla="*/ 16 h 225"/>
                <a:gd name="T18" fmla="*/ 116 w 116"/>
                <a:gd name="T19" fmla="*/ 44 h 225"/>
                <a:gd name="T20" fmla="*/ 94 w 116"/>
                <a:gd name="T21" fmla="*/ 44 h 225"/>
                <a:gd name="T22" fmla="*/ 94 w 116"/>
                <a:gd name="T23" fmla="*/ 36 h 225"/>
                <a:gd name="T24" fmla="*/ 57 w 116"/>
                <a:gd name="T25" fmla="*/ 36 h 225"/>
                <a:gd name="T26" fmla="*/ 57 w 116"/>
                <a:gd name="T27" fmla="*/ 70 h 225"/>
                <a:gd name="T28" fmla="*/ 80 w 116"/>
                <a:gd name="T29" fmla="*/ 101 h 225"/>
                <a:gd name="T30" fmla="*/ 80 w 116"/>
                <a:gd name="T31" fmla="*/ 217 h 225"/>
                <a:gd name="T32" fmla="*/ 72 w 116"/>
                <a:gd name="T33" fmla="*/ 225 h 225"/>
                <a:gd name="T34" fmla="*/ 29 w 116"/>
                <a:gd name="T35" fmla="*/ 6 h 225"/>
                <a:gd name="T36" fmla="*/ 29 w 116"/>
                <a:gd name="T37" fmla="*/ 73 h 225"/>
                <a:gd name="T38" fmla="*/ 28 w 116"/>
                <a:gd name="T39" fmla="*/ 74 h 225"/>
                <a:gd name="T40" fmla="*/ 6 w 116"/>
                <a:gd name="T41" fmla="*/ 101 h 225"/>
                <a:gd name="T42" fmla="*/ 6 w 116"/>
                <a:gd name="T43" fmla="*/ 217 h 225"/>
                <a:gd name="T44" fmla="*/ 7 w 116"/>
                <a:gd name="T45" fmla="*/ 219 h 225"/>
                <a:gd name="T46" fmla="*/ 72 w 116"/>
                <a:gd name="T47" fmla="*/ 219 h 225"/>
                <a:gd name="T48" fmla="*/ 74 w 116"/>
                <a:gd name="T49" fmla="*/ 217 h 225"/>
                <a:gd name="T50" fmla="*/ 74 w 116"/>
                <a:gd name="T51" fmla="*/ 101 h 225"/>
                <a:gd name="T52" fmla="*/ 52 w 116"/>
                <a:gd name="T53" fmla="*/ 75 h 225"/>
                <a:gd name="T54" fmla="*/ 51 w 116"/>
                <a:gd name="T55" fmla="*/ 74 h 225"/>
                <a:gd name="T56" fmla="*/ 51 w 116"/>
                <a:gd name="T57" fmla="*/ 30 h 225"/>
                <a:gd name="T58" fmla="*/ 100 w 116"/>
                <a:gd name="T59" fmla="*/ 30 h 225"/>
                <a:gd name="T60" fmla="*/ 100 w 116"/>
                <a:gd name="T61" fmla="*/ 38 h 225"/>
                <a:gd name="T62" fmla="*/ 110 w 116"/>
                <a:gd name="T63" fmla="*/ 38 h 225"/>
                <a:gd name="T64" fmla="*/ 110 w 116"/>
                <a:gd name="T65" fmla="*/ 22 h 225"/>
                <a:gd name="T66" fmla="*/ 40 w 116"/>
                <a:gd name="T67" fmla="*/ 22 h 225"/>
                <a:gd name="T68" fmla="*/ 37 w 116"/>
                <a:gd name="T69" fmla="*/ 19 h 225"/>
                <a:gd name="T70" fmla="*/ 40 w 116"/>
                <a:gd name="T71" fmla="*/ 16 h 225"/>
                <a:gd name="T72" fmla="*/ 51 w 116"/>
                <a:gd name="T73" fmla="*/ 16 h 225"/>
                <a:gd name="T74" fmla="*/ 51 w 116"/>
                <a:gd name="T75" fmla="*/ 6 h 225"/>
                <a:gd name="T76" fmla="*/ 29 w 116"/>
                <a:gd name="T77"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6" h="225">
                  <a:moveTo>
                    <a:pt x="72" y="225"/>
                  </a:moveTo>
                  <a:cubicBezTo>
                    <a:pt x="7" y="225"/>
                    <a:pt x="7" y="225"/>
                    <a:pt x="7" y="225"/>
                  </a:cubicBezTo>
                  <a:cubicBezTo>
                    <a:pt x="3" y="225"/>
                    <a:pt x="0" y="221"/>
                    <a:pt x="0" y="217"/>
                  </a:cubicBezTo>
                  <a:cubicBezTo>
                    <a:pt x="0" y="101"/>
                    <a:pt x="0" y="101"/>
                    <a:pt x="0" y="101"/>
                  </a:cubicBezTo>
                  <a:cubicBezTo>
                    <a:pt x="0" y="83"/>
                    <a:pt x="17" y="72"/>
                    <a:pt x="23" y="69"/>
                  </a:cubicBezTo>
                  <a:cubicBezTo>
                    <a:pt x="23" y="0"/>
                    <a:pt x="23" y="0"/>
                    <a:pt x="23" y="0"/>
                  </a:cubicBezTo>
                  <a:cubicBezTo>
                    <a:pt x="57" y="0"/>
                    <a:pt x="57" y="0"/>
                    <a:pt x="57" y="0"/>
                  </a:cubicBezTo>
                  <a:cubicBezTo>
                    <a:pt x="57" y="16"/>
                    <a:pt x="57" y="16"/>
                    <a:pt x="57" y="16"/>
                  </a:cubicBezTo>
                  <a:cubicBezTo>
                    <a:pt x="116" y="16"/>
                    <a:pt x="116" y="16"/>
                    <a:pt x="116" y="16"/>
                  </a:cubicBezTo>
                  <a:cubicBezTo>
                    <a:pt x="116" y="44"/>
                    <a:pt x="116" y="44"/>
                    <a:pt x="116" y="44"/>
                  </a:cubicBezTo>
                  <a:cubicBezTo>
                    <a:pt x="94" y="44"/>
                    <a:pt x="94" y="44"/>
                    <a:pt x="94" y="44"/>
                  </a:cubicBezTo>
                  <a:cubicBezTo>
                    <a:pt x="94" y="36"/>
                    <a:pt x="94" y="36"/>
                    <a:pt x="94" y="36"/>
                  </a:cubicBezTo>
                  <a:cubicBezTo>
                    <a:pt x="57" y="36"/>
                    <a:pt x="57" y="36"/>
                    <a:pt x="57" y="36"/>
                  </a:cubicBezTo>
                  <a:cubicBezTo>
                    <a:pt x="57" y="70"/>
                    <a:pt x="57" y="70"/>
                    <a:pt x="57" y="70"/>
                  </a:cubicBezTo>
                  <a:cubicBezTo>
                    <a:pt x="82" y="81"/>
                    <a:pt x="80" y="100"/>
                    <a:pt x="80" y="101"/>
                  </a:cubicBezTo>
                  <a:cubicBezTo>
                    <a:pt x="80" y="217"/>
                    <a:pt x="80" y="217"/>
                    <a:pt x="80" y="217"/>
                  </a:cubicBezTo>
                  <a:cubicBezTo>
                    <a:pt x="80" y="221"/>
                    <a:pt x="76" y="225"/>
                    <a:pt x="72" y="225"/>
                  </a:cubicBezTo>
                  <a:close/>
                  <a:moveTo>
                    <a:pt x="29" y="6"/>
                  </a:moveTo>
                  <a:cubicBezTo>
                    <a:pt x="29" y="73"/>
                    <a:pt x="29" y="73"/>
                    <a:pt x="29" y="73"/>
                  </a:cubicBezTo>
                  <a:cubicBezTo>
                    <a:pt x="28" y="74"/>
                    <a:pt x="28" y="74"/>
                    <a:pt x="28" y="74"/>
                  </a:cubicBezTo>
                  <a:cubicBezTo>
                    <a:pt x="27" y="74"/>
                    <a:pt x="6" y="84"/>
                    <a:pt x="6" y="101"/>
                  </a:cubicBezTo>
                  <a:cubicBezTo>
                    <a:pt x="6" y="217"/>
                    <a:pt x="6" y="217"/>
                    <a:pt x="6" y="217"/>
                  </a:cubicBezTo>
                  <a:cubicBezTo>
                    <a:pt x="6" y="218"/>
                    <a:pt x="6" y="219"/>
                    <a:pt x="7" y="219"/>
                  </a:cubicBezTo>
                  <a:cubicBezTo>
                    <a:pt x="72" y="219"/>
                    <a:pt x="72" y="219"/>
                    <a:pt x="72" y="219"/>
                  </a:cubicBezTo>
                  <a:cubicBezTo>
                    <a:pt x="73" y="219"/>
                    <a:pt x="74" y="218"/>
                    <a:pt x="74" y="217"/>
                  </a:cubicBezTo>
                  <a:cubicBezTo>
                    <a:pt x="74" y="101"/>
                    <a:pt x="74" y="101"/>
                    <a:pt x="74" y="101"/>
                  </a:cubicBezTo>
                  <a:cubicBezTo>
                    <a:pt x="74" y="100"/>
                    <a:pt x="75" y="84"/>
                    <a:pt x="52" y="75"/>
                  </a:cubicBezTo>
                  <a:cubicBezTo>
                    <a:pt x="51" y="74"/>
                    <a:pt x="51" y="74"/>
                    <a:pt x="51" y="74"/>
                  </a:cubicBezTo>
                  <a:cubicBezTo>
                    <a:pt x="51" y="30"/>
                    <a:pt x="51" y="30"/>
                    <a:pt x="51" y="30"/>
                  </a:cubicBezTo>
                  <a:cubicBezTo>
                    <a:pt x="100" y="30"/>
                    <a:pt x="100" y="30"/>
                    <a:pt x="100" y="30"/>
                  </a:cubicBezTo>
                  <a:cubicBezTo>
                    <a:pt x="100" y="38"/>
                    <a:pt x="100" y="38"/>
                    <a:pt x="100" y="38"/>
                  </a:cubicBezTo>
                  <a:cubicBezTo>
                    <a:pt x="110" y="38"/>
                    <a:pt x="110" y="38"/>
                    <a:pt x="110" y="38"/>
                  </a:cubicBezTo>
                  <a:cubicBezTo>
                    <a:pt x="110" y="22"/>
                    <a:pt x="110" y="22"/>
                    <a:pt x="110" y="22"/>
                  </a:cubicBezTo>
                  <a:cubicBezTo>
                    <a:pt x="40" y="22"/>
                    <a:pt x="40" y="22"/>
                    <a:pt x="40" y="22"/>
                  </a:cubicBezTo>
                  <a:cubicBezTo>
                    <a:pt x="38" y="22"/>
                    <a:pt x="37" y="21"/>
                    <a:pt x="37" y="19"/>
                  </a:cubicBezTo>
                  <a:cubicBezTo>
                    <a:pt x="37" y="17"/>
                    <a:pt x="38" y="16"/>
                    <a:pt x="40" y="16"/>
                  </a:cubicBezTo>
                  <a:cubicBezTo>
                    <a:pt x="51" y="16"/>
                    <a:pt x="51" y="16"/>
                    <a:pt x="51" y="16"/>
                  </a:cubicBezTo>
                  <a:cubicBezTo>
                    <a:pt x="51" y="6"/>
                    <a:pt x="51" y="6"/>
                    <a:pt x="51" y="6"/>
                  </a:cubicBezTo>
                  <a:lnTo>
                    <a:pt x="29" y="6"/>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9" name="Freeform 284">
              <a:extLst>
                <a:ext uri="{FF2B5EF4-FFF2-40B4-BE49-F238E27FC236}">
                  <a16:creationId xmlns:a16="http://schemas.microsoft.com/office/drawing/2014/main" id="{FDE32D18-7913-7367-1AC0-F8822288C468}"/>
                </a:ext>
              </a:extLst>
            </p:cNvPr>
            <p:cNvSpPr>
              <a:spLocks/>
            </p:cNvSpPr>
            <p:nvPr/>
          </p:nvSpPr>
          <p:spPr bwMode="auto">
            <a:xfrm>
              <a:off x="4317" y="2383"/>
              <a:ext cx="189" cy="14"/>
            </a:xfrm>
            <a:custGeom>
              <a:avLst/>
              <a:gdLst>
                <a:gd name="T0" fmla="*/ 76 w 79"/>
                <a:gd name="T1" fmla="*/ 6 h 6"/>
                <a:gd name="T2" fmla="*/ 3 w 79"/>
                <a:gd name="T3" fmla="*/ 6 h 6"/>
                <a:gd name="T4" fmla="*/ 0 w 79"/>
                <a:gd name="T5" fmla="*/ 3 h 6"/>
                <a:gd name="T6" fmla="*/ 3 w 79"/>
                <a:gd name="T7" fmla="*/ 0 h 6"/>
                <a:gd name="T8" fmla="*/ 76 w 79"/>
                <a:gd name="T9" fmla="*/ 0 h 6"/>
                <a:gd name="T10" fmla="*/ 79 w 79"/>
                <a:gd name="T11" fmla="*/ 3 h 6"/>
                <a:gd name="T12" fmla="*/ 76 w 7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79" h="6">
                  <a:moveTo>
                    <a:pt x="76" y="6"/>
                  </a:moveTo>
                  <a:cubicBezTo>
                    <a:pt x="3" y="6"/>
                    <a:pt x="3" y="6"/>
                    <a:pt x="3" y="6"/>
                  </a:cubicBezTo>
                  <a:cubicBezTo>
                    <a:pt x="1" y="6"/>
                    <a:pt x="0" y="5"/>
                    <a:pt x="0" y="3"/>
                  </a:cubicBezTo>
                  <a:cubicBezTo>
                    <a:pt x="0" y="2"/>
                    <a:pt x="1" y="0"/>
                    <a:pt x="3" y="0"/>
                  </a:cubicBezTo>
                  <a:cubicBezTo>
                    <a:pt x="76" y="0"/>
                    <a:pt x="76" y="0"/>
                    <a:pt x="76" y="0"/>
                  </a:cubicBezTo>
                  <a:cubicBezTo>
                    <a:pt x="77" y="0"/>
                    <a:pt x="79" y="2"/>
                    <a:pt x="79" y="3"/>
                  </a:cubicBezTo>
                  <a:cubicBezTo>
                    <a:pt x="79" y="5"/>
                    <a:pt x="77" y="6"/>
                    <a:pt x="7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0" name="Freeform 285">
              <a:extLst>
                <a:ext uri="{FF2B5EF4-FFF2-40B4-BE49-F238E27FC236}">
                  <a16:creationId xmlns:a16="http://schemas.microsoft.com/office/drawing/2014/main" id="{E8220C80-1A50-ECF4-B59D-242F3AB5FEB3}"/>
                </a:ext>
              </a:extLst>
            </p:cNvPr>
            <p:cNvSpPr>
              <a:spLocks/>
            </p:cNvSpPr>
            <p:nvPr/>
          </p:nvSpPr>
          <p:spPr bwMode="auto">
            <a:xfrm>
              <a:off x="4317" y="2591"/>
              <a:ext cx="189" cy="14"/>
            </a:xfrm>
            <a:custGeom>
              <a:avLst/>
              <a:gdLst>
                <a:gd name="T0" fmla="*/ 76 w 79"/>
                <a:gd name="T1" fmla="*/ 6 h 6"/>
                <a:gd name="T2" fmla="*/ 3 w 79"/>
                <a:gd name="T3" fmla="*/ 6 h 6"/>
                <a:gd name="T4" fmla="*/ 0 w 79"/>
                <a:gd name="T5" fmla="*/ 3 h 6"/>
                <a:gd name="T6" fmla="*/ 3 w 79"/>
                <a:gd name="T7" fmla="*/ 0 h 6"/>
                <a:gd name="T8" fmla="*/ 76 w 79"/>
                <a:gd name="T9" fmla="*/ 0 h 6"/>
                <a:gd name="T10" fmla="*/ 79 w 79"/>
                <a:gd name="T11" fmla="*/ 3 h 6"/>
                <a:gd name="T12" fmla="*/ 76 w 7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79" h="6">
                  <a:moveTo>
                    <a:pt x="76" y="6"/>
                  </a:moveTo>
                  <a:cubicBezTo>
                    <a:pt x="3" y="6"/>
                    <a:pt x="3" y="6"/>
                    <a:pt x="3" y="6"/>
                  </a:cubicBezTo>
                  <a:cubicBezTo>
                    <a:pt x="1" y="6"/>
                    <a:pt x="0" y="5"/>
                    <a:pt x="0" y="3"/>
                  </a:cubicBezTo>
                  <a:cubicBezTo>
                    <a:pt x="0" y="1"/>
                    <a:pt x="1" y="0"/>
                    <a:pt x="3" y="0"/>
                  </a:cubicBezTo>
                  <a:cubicBezTo>
                    <a:pt x="76" y="0"/>
                    <a:pt x="76" y="0"/>
                    <a:pt x="76" y="0"/>
                  </a:cubicBezTo>
                  <a:cubicBezTo>
                    <a:pt x="77" y="0"/>
                    <a:pt x="79" y="1"/>
                    <a:pt x="79" y="3"/>
                  </a:cubicBezTo>
                  <a:cubicBezTo>
                    <a:pt x="79" y="5"/>
                    <a:pt x="77" y="6"/>
                    <a:pt x="7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1" name="Freeform 286">
              <a:extLst>
                <a:ext uri="{FF2B5EF4-FFF2-40B4-BE49-F238E27FC236}">
                  <a16:creationId xmlns:a16="http://schemas.microsoft.com/office/drawing/2014/main" id="{C2733B2B-1C73-C8B6-9DD6-4F04B208B55C}"/>
                </a:ext>
              </a:extLst>
            </p:cNvPr>
            <p:cNvSpPr>
              <a:spLocks/>
            </p:cNvSpPr>
            <p:nvPr/>
          </p:nvSpPr>
          <p:spPr bwMode="auto">
            <a:xfrm>
              <a:off x="4551" y="2414"/>
              <a:ext cx="15" cy="170"/>
            </a:xfrm>
            <a:custGeom>
              <a:avLst/>
              <a:gdLst>
                <a:gd name="T0" fmla="*/ 3 w 6"/>
                <a:gd name="T1" fmla="*/ 71 h 71"/>
                <a:gd name="T2" fmla="*/ 0 w 6"/>
                <a:gd name="T3" fmla="*/ 68 h 71"/>
                <a:gd name="T4" fmla="*/ 0 w 6"/>
                <a:gd name="T5" fmla="*/ 3 h 71"/>
                <a:gd name="T6" fmla="*/ 3 w 6"/>
                <a:gd name="T7" fmla="*/ 0 h 71"/>
                <a:gd name="T8" fmla="*/ 6 w 6"/>
                <a:gd name="T9" fmla="*/ 3 h 71"/>
                <a:gd name="T10" fmla="*/ 6 w 6"/>
                <a:gd name="T11" fmla="*/ 68 h 71"/>
                <a:gd name="T12" fmla="*/ 3 w 6"/>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6" h="71">
                  <a:moveTo>
                    <a:pt x="3" y="71"/>
                  </a:moveTo>
                  <a:cubicBezTo>
                    <a:pt x="1" y="71"/>
                    <a:pt x="0" y="70"/>
                    <a:pt x="0" y="68"/>
                  </a:cubicBezTo>
                  <a:cubicBezTo>
                    <a:pt x="0" y="3"/>
                    <a:pt x="0" y="3"/>
                    <a:pt x="0" y="3"/>
                  </a:cubicBezTo>
                  <a:cubicBezTo>
                    <a:pt x="0" y="1"/>
                    <a:pt x="1" y="0"/>
                    <a:pt x="3" y="0"/>
                  </a:cubicBezTo>
                  <a:cubicBezTo>
                    <a:pt x="5" y="0"/>
                    <a:pt x="6" y="1"/>
                    <a:pt x="6" y="3"/>
                  </a:cubicBezTo>
                  <a:cubicBezTo>
                    <a:pt x="6" y="68"/>
                    <a:pt x="6" y="68"/>
                    <a:pt x="6" y="68"/>
                  </a:cubicBezTo>
                  <a:cubicBezTo>
                    <a:pt x="6" y="70"/>
                    <a:pt x="5" y="71"/>
                    <a:pt x="3" y="7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2" name="Freeform 287">
              <a:extLst>
                <a:ext uri="{FF2B5EF4-FFF2-40B4-BE49-F238E27FC236}">
                  <a16:creationId xmlns:a16="http://schemas.microsoft.com/office/drawing/2014/main" id="{AF9BD591-1009-667D-483F-860E8DC8E952}"/>
                </a:ext>
              </a:extLst>
            </p:cNvPr>
            <p:cNvSpPr>
              <a:spLocks/>
            </p:cNvSpPr>
            <p:nvPr/>
          </p:nvSpPr>
          <p:spPr bwMode="auto">
            <a:xfrm>
              <a:off x="4551" y="2598"/>
              <a:ext cx="15" cy="34"/>
            </a:xfrm>
            <a:custGeom>
              <a:avLst/>
              <a:gdLst>
                <a:gd name="T0" fmla="*/ 3 w 6"/>
                <a:gd name="T1" fmla="*/ 14 h 14"/>
                <a:gd name="T2" fmla="*/ 0 w 6"/>
                <a:gd name="T3" fmla="*/ 11 h 14"/>
                <a:gd name="T4" fmla="*/ 0 w 6"/>
                <a:gd name="T5" fmla="*/ 3 h 14"/>
                <a:gd name="T6" fmla="*/ 3 w 6"/>
                <a:gd name="T7" fmla="*/ 0 h 14"/>
                <a:gd name="T8" fmla="*/ 6 w 6"/>
                <a:gd name="T9" fmla="*/ 3 h 14"/>
                <a:gd name="T10" fmla="*/ 6 w 6"/>
                <a:gd name="T11" fmla="*/ 11 h 14"/>
                <a:gd name="T12" fmla="*/ 3 w 6"/>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 h="14">
                  <a:moveTo>
                    <a:pt x="3" y="14"/>
                  </a:moveTo>
                  <a:cubicBezTo>
                    <a:pt x="1" y="14"/>
                    <a:pt x="0" y="13"/>
                    <a:pt x="0" y="11"/>
                  </a:cubicBezTo>
                  <a:cubicBezTo>
                    <a:pt x="0" y="3"/>
                    <a:pt x="0" y="3"/>
                    <a:pt x="0" y="3"/>
                  </a:cubicBezTo>
                  <a:cubicBezTo>
                    <a:pt x="0" y="2"/>
                    <a:pt x="1" y="0"/>
                    <a:pt x="3" y="0"/>
                  </a:cubicBezTo>
                  <a:cubicBezTo>
                    <a:pt x="5" y="0"/>
                    <a:pt x="6" y="2"/>
                    <a:pt x="6" y="3"/>
                  </a:cubicBezTo>
                  <a:cubicBezTo>
                    <a:pt x="6" y="11"/>
                    <a:pt x="6" y="11"/>
                    <a:pt x="6" y="11"/>
                  </a:cubicBezTo>
                  <a:cubicBezTo>
                    <a:pt x="6" y="13"/>
                    <a:pt x="5" y="14"/>
                    <a:pt x="3" y="1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3" name="Freeform 288">
              <a:extLst>
                <a:ext uri="{FF2B5EF4-FFF2-40B4-BE49-F238E27FC236}">
                  <a16:creationId xmlns:a16="http://schemas.microsoft.com/office/drawing/2014/main" id="{55D7B8DE-5C80-9E0D-516B-954FB6C6C3FE}"/>
                </a:ext>
              </a:extLst>
            </p:cNvPr>
            <p:cNvSpPr>
              <a:spLocks noEditPoints="1"/>
            </p:cNvSpPr>
            <p:nvPr/>
          </p:nvSpPr>
          <p:spPr bwMode="auto">
            <a:xfrm>
              <a:off x="4377" y="2435"/>
              <a:ext cx="74" cy="110"/>
            </a:xfrm>
            <a:custGeom>
              <a:avLst/>
              <a:gdLst>
                <a:gd name="T0" fmla="*/ 15 w 31"/>
                <a:gd name="T1" fmla="*/ 46 h 46"/>
                <a:gd name="T2" fmla="*/ 0 w 31"/>
                <a:gd name="T3" fmla="*/ 30 h 46"/>
                <a:gd name="T4" fmla="*/ 1 w 31"/>
                <a:gd name="T5" fmla="*/ 24 h 46"/>
                <a:gd name="T6" fmla="*/ 15 w 31"/>
                <a:gd name="T7" fmla="*/ 0 h 46"/>
                <a:gd name="T8" fmla="*/ 29 w 31"/>
                <a:gd name="T9" fmla="*/ 24 h 46"/>
                <a:gd name="T10" fmla="*/ 31 w 31"/>
                <a:gd name="T11" fmla="*/ 30 h 46"/>
                <a:gd name="T12" fmla="*/ 15 w 31"/>
                <a:gd name="T13" fmla="*/ 46 h 46"/>
                <a:gd name="T14" fmla="*/ 15 w 31"/>
                <a:gd name="T15" fmla="*/ 12 h 46"/>
                <a:gd name="T16" fmla="*/ 6 w 31"/>
                <a:gd name="T17" fmla="*/ 26 h 46"/>
                <a:gd name="T18" fmla="*/ 6 w 31"/>
                <a:gd name="T19" fmla="*/ 30 h 46"/>
                <a:gd name="T20" fmla="*/ 15 w 31"/>
                <a:gd name="T21" fmla="*/ 40 h 46"/>
                <a:gd name="T22" fmla="*/ 25 w 31"/>
                <a:gd name="T23" fmla="*/ 30 h 46"/>
                <a:gd name="T24" fmla="*/ 24 w 31"/>
                <a:gd name="T25" fmla="*/ 26 h 46"/>
                <a:gd name="T26" fmla="*/ 15 w 31"/>
                <a:gd name="T27"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46">
                  <a:moveTo>
                    <a:pt x="15" y="46"/>
                  </a:moveTo>
                  <a:cubicBezTo>
                    <a:pt x="7" y="46"/>
                    <a:pt x="0" y="39"/>
                    <a:pt x="0" y="30"/>
                  </a:cubicBezTo>
                  <a:cubicBezTo>
                    <a:pt x="0" y="28"/>
                    <a:pt x="0" y="26"/>
                    <a:pt x="1" y="24"/>
                  </a:cubicBezTo>
                  <a:cubicBezTo>
                    <a:pt x="15" y="0"/>
                    <a:pt x="15" y="0"/>
                    <a:pt x="15" y="0"/>
                  </a:cubicBezTo>
                  <a:cubicBezTo>
                    <a:pt x="29" y="24"/>
                    <a:pt x="29" y="24"/>
                    <a:pt x="29" y="24"/>
                  </a:cubicBezTo>
                  <a:cubicBezTo>
                    <a:pt x="30" y="26"/>
                    <a:pt x="31" y="28"/>
                    <a:pt x="31" y="30"/>
                  </a:cubicBezTo>
                  <a:cubicBezTo>
                    <a:pt x="31" y="39"/>
                    <a:pt x="24" y="46"/>
                    <a:pt x="15" y="46"/>
                  </a:cubicBezTo>
                  <a:close/>
                  <a:moveTo>
                    <a:pt x="15" y="12"/>
                  </a:moveTo>
                  <a:cubicBezTo>
                    <a:pt x="6" y="26"/>
                    <a:pt x="6" y="26"/>
                    <a:pt x="6" y="26"/>
                  </a:cubicBezTo>
                  <a:cubicBezTo>
                    <a:pt x="6" y="27"/>
                    <a:pt x="6" y="29"/>
                    <a:pt x="6" y="30"/>
                  </a:cubicBezTo>
                  <a:cubicBezTo>
                    <a:pt x="6" y="35"/>
                    <a:pt x="10" y="40"/>
                    <a:pt x="15" y="40"/>
                  </a:cubicBezTo>
                  <a:cubicBezTo>
                    <a:pt x="20" y="40"/>
                    <a:pt x="25" y="35"/>
                    <a:pt x="25" y="30"/>
                  </a:cubicBezTo>
                  <a:cubicBezTo>
                    <a:pt x="25" y="29"/>
                    <a:pt x="24" y="28"/>
                    <a:pt x="24" y="26"/>
                  </a:cubicBezTo>
                  <a:lnTo>
                    <a:pt x="15" y="12"/>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sp>
        <p:nvSpPr>
          <p:cNvPr id="44" name="Abgerundetes Rechteck 112">
            <a:extLst>
              <a:ext uri="{FF2B5EF4-FFF2-40B4-BE49-F238E27FC236}">
                <a16:creationId xmlns:a16="http://schemas.microsoft.com/office/drawing/2014/main" id="{78F2C635-FB07-9689-C29D-676931F5CB27}"/>
              </a:ext>
            </a:extLst>
          </p:cNvPr>
          <p:cNvSpPr/>
          <p:nvPr/>
        </p:nvSpPr>
        <p:spPr>
          <a:xfrm>
            <a:off x="5673664" y="2412623"/>
            <a:ext cx="1080000" cy="1080000"/>
          </a:xfrm>
          <a:prstGeom prst="roundRect">
            <a:avLst/>
          </a:prstGeom>
          <a:solidFill>
            <a:srgbClr val="B7C9E3"/>
          </a:solidFill>
          <a:ln w="38100" cap="flat" cmpd="sng" algn="ctr">
            <a:noFill/>
            <a:prstDash val="solid"/>
          </a:ln>
          <a:effectLst/>
        </p:spPr>
        <p:txBody>
          <a:bodyPr lIns="72000" tIns="45712" rIns="72000" bIns="45712" anchor="ctr" anchorCtr="1">
            <a:noAutofit/>
          </a:bodyPr>
          <a:lstStyle/>
          <a:p>
            <a:pPr marL="171450" indent="-171450" defTabSz="1037071">
              <a:buFont typeface="Arial" panose="020B0604020202020204" pitchFamily="34" charset="0"/>
              <a:buChar char="•"/>
            </a:pPr>
            <a:r>
              <a:rPr lang="en-US" altLang="de-DE" sz="800" b="1" kern="0" err="1">
                <a:solidFill>
                  <a:srgbClr val="002348"/>
                </a:solidFill>
              </a:rPr>
              <a:t>Flavouring</a:t>
            </a:r>
            <a:r>
              <a:rPr lang="en-US" altLang="de-DE" sz="800" b="1" kern="0">
                <a:solidFill>
                  <a:srgbClr val="002348"/>
                </a:solidFill>
              </a:rPr>
              <a:t> Syrups</a:t>
            </a:r>
          </a:p>
          <a:p>
            <a:pPr marL="171450" indent="-171450" defTabSz="1037071">
              <a:buFont typeface="Arial" panose="020B0604020202020204" pitchFamily="34" charset="0"/>
              <a:buChar char="•"/>
            </a:pPr>
            <a:r>
              <a:rPr lang="en-US" altLang="de-DE" sz="800" kern="0">
                <a:solidFill>
                  <a:srgbClr val="002348"/>
                </a:solidFill>
              </a:rPr>
              <a:t>RTD Syrups</a:t>
            </a:r>
          </a:p>
          <a:p>
            <a:pPr marL="171450" indent="-171450" defTabSz="1037071">
              <a:buFont typeface="Arial" panose="020B0604020202020204" pitchFamily="34" charset="0"/>
              <a:buChar char="•"/>
            </a:pPr>
            <a:r>
              <a:rPr lang="en-US" altLang="de-DE" sz="800" kern="0">
                <a:solidFill>
                  <a:srgbClr val="002348"/>
                </a:solidFill>
              </a:rPr>
              <a:t>Functional Syrups</a:t>
            </a:r>
          </a:p>
          <a:p>
            <a:pPr marL="171450" indent="-171450" defTabSz="1037071">
              <a:buFont typeface="Arial" panose="020B0604020202020204" pitchFamily="34" charset="0"/>
              <a:buChar char="•"/>
            </a:pPr>
            <a:endParaRPr lang="en-US" sz="800" kern="0">
              <a:solidFill>
                <a:srgbClr val="002348"/>
              </a:solidFill>
            </a:endParaRPr>
          </a:p>
        </p:txBody>
      </p:sp>
      <p:sp>
        <p:nvSpPr>
          <p:cNvPr id="45" name="Abgerundetes Rechteck 119">
            <a:extLst>
              <a:ext uri="{FF2B5EF4-FFF2-40B4-BE49-F238E27FC236}">
                <a16:creationId xmlns:a16="http://schemas.microsoft.com/office/drawing/2014/main" id="{9B86C680-495E-A9DE-23BE-16067562F3F3}"/>
              </a:ext>
            </a:extLst>
          </p:cNvPr>
          <p:cNvSpPr/>
          <p:nvPr/>
        </p:nvSpPr>
        <p:spPr>
          <a:xfrm>
            <a:off x="5681457" y="3732260"/>
            <a:ext cx="1080000" cy="1080000"/>
          </a:xfrm>
          <a:prstGeom prst="roundRect">
            <a:avLst/>
          </a:prstGeom>
          <a:noFill/>
          <a:ln w="12700" cap="flat" cmpd="sng" algn="ctr">
            <a:solidFill>
              <a:schemeClr val="tx2"/>
            </a:solidFill>
            <a:prstDash val="solid"/>
          </a:ln>
          <a:effectLst/>
        </p:spPr>
        <p:txBody>
          <a:bodyPr lIns="0" tIns="0" rIns="0" bIns="0" anchor="ctr" anchorCtr="1">
            <a:noAutofit/>
          </a:bodyPr>
          <a:lstStyle/>
          <a:p>
            <a:pPr marL="171450" lvl="0" indent="-171450" defTabSz="1037071">
              <a:lnSpc>
                <a:spcPct val="85000"/>
              </a:lnSpc>
              <a:spcBef>
                <a:spcPct val="0"/>
              </a:spcBef>
              <a:buFont typeface="Arial" panose="020B0604020202020204" pitchFamily="34" charset="0"/>
              <a:buChar char="•"/>
              <a:defRPr/>
            </a:pPr>
            <a:r>
              <a:rPr lang="de-DE" altLang="de-DE" sz="700" b="1" kern="0" dirty="0"/>
              <a:t>PET Squeeze500-1000ml</a:t>
            </a:r>
          </a:p>
          <a:p>
            <a:pPr marL="171450" lvl="0" indent="-171450" defTabSz="1037071">
              <a:lnSpc>
                <a:spcPct val="85000"/>
              </a:lnSpc>
              <a:spcBef>
                <a:spcPct val="0"/>
              </a:spcBef>
              <a:buFont typeface="Arial" panose="020B0604020202020204" pitchFamily="34" charset="0"/>
              <a:buChar char="•"/>
              <a:defRPr/>
            </a:pPr>
            <a:r>
              <a:rPr lang="de-DE" altLang="de-DE" sz="700" b="1" kern="0" dirty="0"/>
              <a:t>BIB 3l 10l)</a:t>
            </a:r>
          </a:p>
          <a:p>
            <a:pPr marL="171450" indent="-171450" defTabSz="1037071">
              <a:lnSpc>
                <a:spcPct val="85000"/>
              </a:lnSpc>
              <a:spcBef>
                <a:spcPct val="0"/>
              </a:spcBef>
              <a:buFont typeface="Arial" panose="020B0604020202020204" pitchFamily="34" charset="0"/>
              <a:buChar char="•"/>
              <a:defRPr/>
            </a:pPr>
            <a:r>
              <a:rPr lang="de-DE" altLang="de-DE" sz="700" b="1" kern="0" dirty="0" err="1"/>
              <a:t>Carton</a:t>
            </a:r>
            <a:r>
              <a:rPr lang="de-DE" altLang="de-DE" sz="700" b="1" kern="0" dirty="0"/>
              <a:t>  500ml-1000 ml   </a:t>
            </a:r>
          </a:p>
        </p:txBody>
      </p:sp>
      <p:sp>
        <p:nvSpPr>
          <p:cNvPr id="46" name="Rechteck: abgerundete Ecken 468">
            <a:extLst>
              <a:ext uri="{FF2B5EF4-FFF2-40B4-BE49-F238E27FC236}">
                <a16:creationId xmlns:a16="http://schemas.microsoft.com/office/drawing/2014/main" id="{F4F07929-A665-9FD5-A624-6FA77BF0CD2A}"/>
              </a:ext>
            </a:extLst>
          </p:cNvPr>
          <p:cNvSpPr/>
          <p:nvPr/>
        </p:nvSpPr>
        <p:spPr>
          <a:xfrm>
            <a:off x="5668469" y="5809608"/>
            <a:ext cx="1080000" cy="108000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 Carton , PET)</a:t>
            </a:r>
          </a:p>
          <a:p>
            <a:pPr marL="171450" indent="-171450">
              <a:buFont typeface="Arial" panose="020B0604020202020204" pitchFamily="34" charset="0"/>
              <a:buChar char="•"/>
            </a:pPr>
            <a:r>
              <a:rPr lang="en-US" sz="700" b="1" err="1">
                <a:solidFill>
                  <a:schemeClr val="bg1"/>
                </a:solidFill>
              </a:rPr>
              <a:t>tbottlers</a:t>
            </a:r>
            <a:r>
              <a:rPr lang="en-US" sz="700" b="1">
                <a:solidFill>
                  <a:schemeClr val="bg1"/>
                </a:solidFill>
              </a:rPr>
              <a:t> GmbH           ( PET ) </a:t>
            </a:r>
            <a:endParaRPr lang="en-US" sz="1000">
              <a:solidFill>
                <a:schemeClr val="bg1"/>
              </a:solidFill>
            </a:endParaRPr>
          </a:p>
        </p:txBody>
      </p:sp>
      <p:sp>
        <p:nvSpPr>
          <p:cNvPr id="47" name="Rechteck: abgerundete Ecken 335">
            <a:extLst>
              <a:ext uri="{FF2B5EF4-FFF2-40B4-BE49-F238E27FC236}">
                <a16:creationId xmlns:a16="http://schemas.microsoft.com/office/drawing/2014/main" id="{78FAB614-EF68-9486-26F9-102FB9B379FE}"/>
              </a:ext>
            </a:extLst>
          </p:cNvPr>
          <p:cNvSpPr/>
          <p:nvPr/>
        </p:nvSpPr>
        <p:spPr>
          <a:xfrm>
            <a:off x="5679607" y="4863207"/>
            <a:ext cx="1080000" cy="900000"/>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endParaRPr lang="en-US" sz="700" b="1">
              <a:solidFill>
                <a:schemeClr val="bg1"/>
              </a:solidFill>
            </a:endParaRPr>
          </a:p>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(PET , Carton)</a:t>
            </a:r>
          </a:p>
          <a:p>
            <a:r>
              <a:rPr lang="en-US" sz="700" b="1">
                <a:solidFill>
                  <a:schemeClr val="bg1"/>
                </a:solidFill>
              </a:rPr>
              <a:t> </a:t>
            </a:r>
          </a:p>
          <a:p>
            <a:pPr marL="171450" indent="-171450">
              <a:buFont typeface="Arial" panose="020B0604020202020204" pitchFamily="34" charset="0"/>
              <a:buChar char="•"/>
            </a:pPr>
            <a:endParaRPr lang="en-US" sz="700" b="1">
              <a:solidFill>
                <a:schemeClr val="bg1"/>
              </a:solidFill>
            </a:endParaRPr>
          </a:p>
          <a:p>
            <a:endParaRPr lang="en-US" sz="1000">
              <a:solidFill>
                <a:schemeClr val="bg1"/>
              </a:solidFill>
            </a:endParaRPr>
          </a:p>
        </p:txBody>
      </p:sp>
    </p:spTree>
    <p:extLst>
      <p:ext uri="{BB962C8B-B14F-4D97-AF65-F5344CB8AC3E}">
        <p14:creationId xmlns:p14="http://schemas.microsoft.com/office/powerpoint/2010/main" val="1004137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307920" y="362177"/>
            <a:ext cx="4775002" cy="753348"/>
          </a:xfrm>
        </p:spPr>
        <p:txBody>
          <a:bodyPr/>
          <a:lstStyle/>
          <a:p>
            <a:r>
              <a:rPr lang="en-GB" dirty="0"/>
              <a:t>Doehler solutions for smoothies, juice and snack drinks</a:t>
            </a:r>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324763" y="1131673"/>
            <a:ext cx="4799583" cy="527388"/>
          </a:xfrm>
        </p:spPr>
        <p:txBody>
          <a:bodyPr/>
          <a:lstStyle/>
          <a:p>
            <a:r>
              <a:rPr lang="en-GB" sz="1400" b="1" dirty="0"/>
              <a:t>Doehler product solutions and packaging capability</a:t>
            </a:r>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Tea drinks</a:t>
            </a:r>
          </a:p>
        </p:txBody>
      </p:sp>
      <p:sp>
        <p:nvSpPr>
          <p:cNvPr id="12" name="Textplatzhalter 11">
            <a:extLst>
              <a:ext uri="{FF2B5EF4-FFF2-40B4-BE49-F238E27FC236}">
                <a16:creationId xmlns:a16="http://schemas.microsoft.com/office/drawing/2014/main" id="{8E2D125C-7199-45B9-8C77-F588B6E0B9B3}"/>
              </a:ext>
            </a:extLst>
          </p:cNvPr>
          <p:cNvSpPr>
            <a:spLocks noGrp="1"/>
          </p:cNvSpPr>
          <p:nvPr>
            <p:ph type="body" sz="quarter" idx="38"/>
          </p:nvPr>
        </p:nvSpPr>
        <p:spPr>
          <a:xfrm>
            <a:off x="264032" y="1724777"/>
            <a:ext cx="4799585" cy="1892441"/>
          </a:xfrm>
        </p:spPr>
        <p:txBody>
          <a:bodyPr/>
          <a:lstStyle/>
          <a:p>
            <a:pPr algn="just"/>
            <a:r>
              <a:rPr lang="en-US" sz="1200" b="0" dirty="0"/>
              <a:t>Juice, snack drinks and smoothies are the drinks with high fruit content varies from 25 up to 100%. For their production can be used fresh or frozen fruits/berries or purees wither in pure form or mixed with milk (dairy or plan based), yogurt, sparkling or still water. Smoothies/snack drinks provide the satiety and nutrition being complimented with herbal or botanical touch, plant protein or any other personalized healthy ingredient. </a:t>
            </a:r>
            <a:endParaRPr lang="en-US" sz="1200" b="0" dirty="0">
              <a:solidFill>
                <a:schemeClr val="tx2"/>
              </a:solidFill>
            </a:endParaRPr>
          </a:p>
        </p:txBody>
      </p:sp>
      <p:pic>
        <p:nvPicPr>
          <p:cNvPr id="2" name="Picture 1">
            <a:extLst>
              <a:ext uri="{FF2B5EF4-FFF2-40B4-BE49-F238E27FC236}">
                <a16:creationId xmlns:a16="http://schemas.microsoft.com/office/drawing/2014/main" id="{1E4739C2-D732-0F0E-B62C-990DB8C3F9E8}"/>
              </a:ext>
            </a:extLst>
          </p:cNvPr>
          <p:cNvPicPr>
            <a:picLocks noChangeAspect="1"/>
          </p:cNvPicPr>
          <p:nvPr/>
        </p:nvPicPr>
        <p:blipFill rotWithShape="1">
          <a:blip r:embed="rId2"/>
          <a:srcRect t="9160" r="1610" b="19636"/>
          <a:stretch/>
        </p:blipFill>
        <p:spPr>
          <a:xfrm>
            <a:off x="211723" y="3682934"/>
            <a:ext cx="4904201" cy="2367311"/>
          </a:xfrm>
          <a:prstGeom prst="rect">
            <a:avLst/>
          </a:prstGeom>
        </p:spPr>
      </p:pic>
      <p:sp>
        <p:nvSpPr>
          <p:cNvPr id="6" name="Textplatzhalter 11">
            <a:extLst>
              <a:ext uri="{FF2B5EF4-FFF2-40B4-BE49-F238E27FC236}">
                <a16:creationId xmlns:a16="http://schemas.microsoft.com/office/drawing/2014/main" id="{0E0E31B8-2E04-6488-2938-0920A1C57CD5}"/>
              </a:ext>
            </a:extLst>
          </p:cNvPr>
          <p:cNvSpPr txBox="1">
            <a:spLocks/>
          </p:cNvSpPr>
          <p:nvPr/>
        </p:nvSpPr>
        <p:spPr>
          <a:xfrm>
            <a:off x="211723" y="6115961"/>
            <a:ext cx="4904201" cy="93217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1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sz="1200" b="0" dirty="0"/>
              <a:t>Doehler offers juice containing fruit compounds and smoothie bases which can be used pure, mixed with water/milk and served on ice. Packaging solutions vary from one sub-category from another based on the application protocol </a:t>
            </a:r>
          </a:p>
        </p:txBody>
      </p:sp>
    </p:spTree>
    <p:extLst>
      <p:ext uri="{BB962C8B-B14F-4D97-AF65-F5344CB8AC3E}">
        <p14:creationId xmlns:p14="http://schemas.microsoft.com/office/powerpoint/2010/main" val="1937294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247318" y="386948"/>
            <a:ext cx="4852153" cy="353238"/>
          </a:xfrm>
        </p:spPr>
        <p:txBody>
          <a:bodyPr/>
          <a:lstStyle/>
          <a:p>
            <a:r>
              <a:rPr lang="en-GB" dirty="0"/>
              <a:t>Smoothies and snack drinks</a:t>
            </a:r>
            <a:endParaRPr lang="en-GB" sz="1600" dirty="0"/>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247318" y="867365"/>
            <a:ext cx="4789724" cy="316221"/>
          </a:xfrm>
        </p:spPr>
        <p:txBody>
          <a:bodyPr/>
          <a:lstStyle/>
          <a:p>
            <a:r>
              <a:rPr lang="en-GB" sz="1200" dirty="0"/>
              <a:t>Fruit and veggie smoothie blends</a:t>
            </a:r>
          </a:p>
          <a:p>
            <a:endParaRPr lang="en-GB" sz="1200" dirty="0"/>
          </a:p>
          <a:p>
            <a:endParaRPr lang="en-GB" sz="1200" dirty="0"/>
          </a:p>
          <a:p>
            <a:endParaRPr lang="en-GB" sz="1200" dirty="0"/>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Product  and packaging info</a:t>
            </a:r>
          </a:p>
        </p:txBody>
      </p:sp>
      <p:cxnSp>
        <p:nvCxnSpPr>
          <p:cNvPr id="18" name="Gerader Verbinder 17">
            <a:extLst>
              <a:ext uri="{FF2B5EF4-FFF2-40B4-BE49-F238E27FC236}">
                <a16:creationId xmlns:a16="http://schemas.microsoft.com/office/drawing/2014/main" id="{31959F84-C87D-487B-AA9E-B738BECB306E}"/>
              </a:ext>
            </a:extLst>
          </p:cNvPr>
          <p:cNvCxnSpPr>
            <a:cxnSpLocks/>
          </p:cNvCxnSpPr>
          <p:nvPr/>
        </p:nvCxnSpPr>
        <p:spPr>
          <a:xfrm>
            <a:off x="2269405" y="6340863"/>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57EA0ECA-AA5F-428C-8E24-974D6C6AB518}"/>
              </a:ext>
            </a:extLst>
          </p:cNvPr>
          <p:cNvCxnSpPr>
            <a:cxnSpLocks/>
          </p:cNvCxnSpPr>
          <p:nvPr/>
        </p:nvCxnSpPr>
        <p:spPr>
          <a:xfrm>
            <a:off x="2269405" y="6598159"/>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AutoShape 2">
            <a:extLst>
              <a:ext uri="{FF2B5EF4-FFF2-40B4-BE49-F238E27FC236}">
                <a16:creationId xmlns:a16="http://schemas.microsoft.com/office/drawing/2014/main" id="{0CEB5AE5-0F35-4965-A400-A15C1D246850}"/>
              </a:ext>
            </a:extLst>
          </p:cNvPr>
          <p:cNvSpPr>
            <a:spLocks noChangeAspect="1" noChangeArrowheads="1"/>
          </p:cNvSpPr>
          <p:nvPr/>
        </p:nvSpPr>
        <p:spPr bwMode="auto">
          <a:xfrm>
            <a:off x="2350661" y="69145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7" name="AutoShape 2">
            <a:extLst>
              <a:ext uri="{FF2B5EF4-FFF2-40B4-BE49-F238E27FC236}">
                <a16:creationId xmlns:a16="http://schemas.microsoft.com/office/drawing/2014/main" id="{D0CB153F-B083-415E-BD4F-07A95368ABBA}"/>
              </a:ext>
            </a:extLst>
          </p:cNvPr>
          <p:cNvSpPr>
            <a:spLocks noChangeAspect="1" noChangeArrowheads="1"/>
          </p:cNvSpPr>
          <p:nvPr/>
        </p:nvSpPr>
        <p:spPr bwMode="auto">
          <a:xfrm>
            <a:off x="2503061" y="70669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8" name="Text Placeholder 7">
            <a:extLst>
              <a:ext uri="{FF2B5EF4-FFF2-40B4-BE49-F238E27FC236}">
                <a16:creationId xmlns:a16="http://schemas.microsoft.com/office/drawing/2014/main" id="{E7161B54-0049-B402-8BE2-966216B8498E}"/>
              </a:ext>
            </a:extLst>
          </p:cNvPr>
          <p:cNvSpPr>
            <a:spLocks noGrp="1"/>
          </p:cNvSpPr>
          <p:nvPr>
            <p:ph type="body" sz="quarter" idx="52"/>
          </p:nvPr>
        </p:nvSpPr>
        <p:spPr>
          <a:xfrm>
            <a:off x="291781" y="1409607"/>
            <a:ext cx="2572191" cy="247312"/>
          </a:xfrm>
        </p:spPr>
        <p:txBody>
          <a:bodyPr/>
          <a:lstStyle/>
          <a:p>
            <a:r>
              <a:rPr lang="en-US" dirty="0"/>
              <a:t>Product example</a:t>
            </a:r>
            <a:endParaRPr lang="ru-RU" dirty="0"/>
          </a:p>
        </p:txBody>
      </p:sp>
      <p:sp>
        <p:nvSpPr>
          <p:cNvPr id="10" name="Text Placeholder 7">
            <a:extLst>
              <a:ext uri="{FF2B5EF4-FFF2-40B4-BE49-F238E27FC236}">
                <a16:creationId xmlns:a16="http://schemas.microsoft.com/office/drawing/2014/main" id="{2578E535-2703-DDC3-B4E1-6B5D4A65A377}"/>
              </a:ext>
            </a:extLst>
          </p:cNvPr>
          <p:cNvSpPr txBox="1">
            <a:spLocks/>
          </p:cNvSpPr>
          <p:nvPr/>
        </p:nvSpPr>
        <p:spPr>
          <a:xfrm>
            <a:off x="2863972" y="1280425"/>
            <a:ext cx="2463678" cy="52738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Recommended Application</a:t>
            </a:r>
            <a:endParaRPr lang="ru-RU" dirty="0"/>
          </a:p>
        </p:txBody>
      </p:sp>
      <p:sp>
        <p:nvSpPr>
          <p:cNvPr id="11" name="Picture Placeholder 6">
            <a:extLst>
              <a:ext uri="{FF2B5EF4-FFF2-40B4-BE49-F238E27FC236}">
                <a16:creationId xmlns:a16="http://schemas.microsoft.com/office/drawing/2014/main" id="{FE7F6FEF-4FF8-AFA8-FE60-73C1A5DE5BF5}"/>
              </a:ext>
            </a:extLst>
          </p:cNvPr>
          <p:cNvSpPr>
            <a:spLocks noGrp="1"/>
          </p:cNvSpPr>
          <p:nvPr>
            <p:ph type="pic" sz="quarter" idx="19"/>
          </p:nvPr>
        </p:nvSpPr>
        <p:spPr>
          <a:xfrm>
            <a:off x="265679" y="4666721"/>
            <a:ext cx="1509909" cy="1259659"/>
          </a:xfrm>
        </p:spPr>
      </p:sp>
      <p:sp>
        <p:nvSpPr>
          <p:cNvPr id="13" name="Text Placeholder 7">
            <a:extLst>
              <a:ext uri="{FF2B5EF4-FFF2-40B4-BE49-F238E27FC236}">
                <a16:creationId xmlns:a16="http://schemas.microsoft.com/office/drawing/2014/main" id="{51A2B378-0B89-6D34-FE79-37CF1155A713}"/>
              </a:ext>
            </a:extLst>
          </p:cNvPr>
          <p:cNvSpPr txBox="1">
            <a:spLocks/>
          </p:cNvSpPr>
          <p:nvPr/>
        </p:nvSpPr>
        <p:spPr>
          <a:xfrm>
            <a:off x="265679" y="2856642"/>
            <a:ext cx="3932293" cy="247312"/>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Product and Packing capabilities</a:t>
            </a:r>
            <a:endParaRPr lang="ru-RU" dirty="0"/>
          </a:p>
        </p:txBody>
      </p:sp>
      <p:cxnSp>
        <p:nvCxnSpPr>
          <p:cNvPr id="6" name="Gerader Verbinder 17">
            <a:extLst>
              <a:ext uri="{FF2B5EF4-FFF2-40B4-BE49-F238E27FC236}">
                <a16:creationId xmlns:a16="http://schemas.microsoft.com/office/drawing/2014/main" id="{ACF301DF-3F6F-113C-B326-30281DC0E23C}"/>
              </a:ext>
            </a:extLst>
          </p:cNvPr>
          <p:cNvCxnSpPr>
            <a:cxnSpLocks/>
          </p:cNvCxnSpPr>
          <p:nvPr/>
        </p:nvCxnSpPr>
        <p:spPr>
          <a:xfrm>
            <a:off x="2269405" y="6871688"/>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Gerader Verbinder 18">
            <a:extLst>
              <a:ext uri="{FF2B5EF4-FFF2-40B4-BE49-F238E27FC236}">
                <a16:creationId xmlns:a16="http://schemas.microsoft.com/office/drawing/2014/main" id="{CC404876-1D91-C029-50E9-BA5126E916E0}"/>
              </a:ext>
            </a:extLst>
          </p:cNvPr>
          <p:cNvCxnSpPr>
            <a:cxnSpLocks/>
          </p:cNvCxnSpPr>
          <p:nvPr/>
        </p:nvCxnSpPr>
        <p:spPr>
          <a:xfrm>
            <a:off x="2269405" y="7128984"/>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E980342-996A-DD3D-8910-DC1B4E2C0541}"/>
              </a:ext>
            </a:extLst>
          </p:cNvPr>
          <p:cNvSpPr txBox="1"/>
          <p:nvPr/>
        </p:nvSpPr>
        <p:spPr>
          <a:xfrm>
            <a:off x="164199" y="1795115"/>
            <a:ext cx="2477981" cy="492443"/>
          </a:xfrm>
          <a:prstGeom prst="rect">
            <a:avLst/>
          </a:prstGeom>
          <a:noFill/>
        </p:spPr>
        <p:txBody>
          <a:bodyPr wrap="square">
            <a:spAutoFit/>
          </a:bodyPr>
          <a:lstStyle/>
          <a:p>
            <a:r>
              <a:rPr lang="en-US" sz="1300" dirty="0">
                <a:solidFill>
                  <a:srgbClr val="1D1D1F"/>
                </a:solidFill>
                <a:effectLst/>
                <a:ea typeface="DengXian" panose="02010600030101010101" pitchFamily="2" charset="-122"/>
              </a:rPr>
              <a:t>CR0338121 Multifruit smoothie yellow with mint</a:t>
            </a:r>
            <a:endParaRPr lang="de-DE" sz="1300" dirty="0"/>
          </a:p>
        </p:txBody>
      </p:sp>
      <p:graphicFrame>
        <p:nvGraphicFramePr>
          <p:cNvPr id="14" name="Table 13">
            <a:extLst>
              <a:ext uri="{FF2B5EF4-FFF2-40B4-BE49-F238E27FC236}">
                <a16:creationId xmlns:a16="http://schemas.microsoft.com/office/drawing/2014/main" id="{C470A6DD-6ED4-E059-2214-9DA16BFB95A5}"/>
              </a:ext>
            </a:extLst>
          </p:cNvPr>
          <p:cNvGraphicFramePr>
            <a:graphicFrameLocks noGrp="1"/>
          </p:cNvGraphicFramePr>
          <p:nvPr/>
        </p:nvGraphicFramePr>
        <p:xfrm>
          <a:off x="277327" y="3281244"/>
          <a:ext cx="4852153" cy="982889"/>
        </p:xfrm>
        <a:graphic>
          <a:graphicData uri="http://schemas.openxmlformats.org/drawingml/2006/table">
            <a:tbl>
              <a:tblPr firstRow="1" bandRow="1">
                <a:tableStyleId>{2D5ABB26-0587-4C30-8999-92F81FD0307C}</a:tableStyleId>
              </a:tblPr>
              <a:tblGrid>
                <a:gridCol w="1188077">
                  <a:extLst>
                    <a:ext uri="{9D8B030D-6E8A-4147-A177-3AD203B41FA5}">
                      <a16:colId xmlns:a16="http://schemas.microsoft.com/office/drawing/2014/main" val="3372330308"/>
                    </a:ext>
                  </a:extLst>
                </a:gridCol>
                <a:gridCol w="3664076">
                  <a:extLst>
                    <a:ext uri="{9D8B030D-6E8A-4147-A177-3AD203B41FA5}">
                      <a16:colId xmlns:a16="http://schemas.microsoft.com/office/drawing/2014/main" val="815436727"/>
                    </a:ext>
                  </a:extLst>
                </a:gridCol>
              </a:tblGrid>
              <a:tr h="489098">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3E"/>
                          </a:solidFill>
                          <a:effectLst/>
                          <a:uLnTx/>
                          <a:uFillTx/>
                          <a:latin typeface="+mn-lt"/>
                          <a:ea typeface="+mn-ea"/>
                          <a:cs typeface="+mn-cs"/>
                        </a:rPr>
                        <a:t>Product Information</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Shelf Life 9 months @ ambient storage </a:t>
                      </a:r>
                    </a:p>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Open shelf life 3 days @ chilled storage/ 24h @ ambient storage</a:t>
                      </a:r>
                    </a:p>
                  </a:txBody>
                  <a:tcPr marL="0" marR="32650" marT="32650" marB="32650" anchor="ctr">
                    <a:lnL>
                      <a:noFill/>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8506228"/>
                  </a:ext>
                </a:extLst>
              </a:tr>
              <a:tr h="414669">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lang="en-GB" sz="1100" b="1" kern="1200" noProof="0" dirty="0">
                          <a:solidFill>
                            <a:srgbClr val="002348"/>
                          </a:solidFill>
                          <a:latin typeface="+mn-lt"/>
                          <a:ea typeface="+mn-ea"/>
                          <a:cs typeface="+mn-cs"/>
                        </a:rPr>
                        <a:t>MOQ</a:t>
                      </a:r>
                    </a:p>
                  </a:txBody>
                  <a:tcPr marL="97950" marR="32650" marT="32650" marB="32650" anchor="ctr">
                    <a:lnL>
                      <a:noFill/>
                    </a:lnL>
                    <a:lnR>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ase"/>
                      <a:r>
                        <a:rPr lang="en-US" sz="1100" b="0" kern="1200" noProof="0" dirty="0" err="1">
                          <a:solidFill>
                            <a:srgbClr val="002348"/>
                          </a:solidFill>
                          <a:latin typeface="+mn-lt"/>
                          <a:ea typeface="+mn-ea"/>
                          <a:cs typeface="+mn-cs"/>
                        </a:rPr>
                        <a:t>Döhler</a:t>
                      </a:r>
                      <a:r>
                        <a:rPr lang="en-US" sz="1100" b="0" kern="1200" noProof="0" dirty="0">
                          <a:solidFill>
                            <a:srgbClr val="002348"/>
                          </a:solidFill>
                          <a:latin typeface="+mn-lt"/>
                          <a:ea typeface="+mn-ea"/>
                          <a:cs typeface="+mn-cs"/>
                        </a:rPr>
                        <a:t>: 1.000-3.000kg l Bottler: 40.000l</a:t>
                      </a:r>
                    </a:p>
                  </a:txBody>
                  <a:tcPr marL="0" marR="32650" marT="32650" marB="32650" anchor="ctr">
                    <a:lnL>
                      <a:noFill/>
                    </a:lnL>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32796507"/>
                  </a:ext>
                </a:extLst>
              </a:tr>
            </a:tbl>
          </a:graphicData>
        </a:graphic>
      </p:graphicFrame>
      <p:graphicFrame>
        <p:nvGraphicFramePr>
          <p:cNvPr id="17" name="Table 16">
            <a:extLst>
              <a:ext uri="{FF2B5EF4-FFF2-40B4-BE49-F238E27FC236}">
                <a16:creationId xmlns:a16="http://schemas.microsoft.com/office/drawing/2014/main" id="{B86CD4ED-4CC6-B3AA-2E71-25C85F69B6CB}"/>
              </a:ext>
            </a:extLst>
          </p:cNvPr>
          <p:cNvGraphicFramePr>
            <a:graphicFrameLocks noGrp="1"/>
          </p:cNvGraphicFramePr>
          <p:nvPr/>
        </p:nvGraphicFramePr>
        <p:xfrm>
          <a:off x="1861347" y="4844800"/>
          <a:ext cx="3232281" cy="568220"/>
        </p:xfrm>
        <a:graphic>
          <a:graphicData uri="http://schemas.openxmlformats.org/drawingml/2006/table">
            <a:tbl>
              <a:tblPr firstRow="1" bandRow="1">
                <a:tableStyleId>{2D5ABB26-0587-4C30-8999-92F81FD0307C}</a:tableStyleId>
              </a:tblPr>
              <a:tblGrid>
                <a:gridCol w="996922">
                  <a:extLst>
                    <a:ext uri="{9D8B030D-6E8A-4147-A177-3AD203B41FA5}">
                      <a16:colId xmlns:a16="http://schemas.microsoft.com/office/drawing/2014/main" val="2319267598"/>
                    </a:ext>
                  </a:extLst>
                </a:gridCol>
                <a:gridCol w="2235359">
                  <a:extLst>
                    <a:ext uri="{9D8B030D-6E8A-4147-A177-3AD203B41FA5}">
                      <a16:colId xmlns:a16="http://schemas.microsoft.com/office/drawing/2014/main" val="2850565786"/>
                    </a:ext>
                  </a:extLst>
                </a:gridCol>
              </a:tblGrid>
              <a:tr h="494223">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48"/>
                          </a:solidFill>
                          <a:effectLst/>
                          <a:uLnTx/>
                          <a:uFillTx/>
                          <a:latin typeface="+mn-lt"/>
                          <a:ea typeface="+mn-ea"/>
                          <a:cs typeface="+mn-cs"/>
                        </a:rPr>
                        <a:t>Co-Packer &amp; Packaging</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42896" rtl="0" eaLnBrk="1" fontAlgn="auto" latinLnBrk="0" hangingPunct="1">
                        <a:lnSpc>
                          <a:spcPct val="100000"/>
                        </a:lnSpc>
                        <a:spcBef>
                          <a:spcPts val="0"/>
                        </a:spcBef>
                        <a:spcAft>
                          <a:spcPts val="0"/>
                        </a:spcAft>
                        <a:buClrTx/>
                        <a:buSzTx/>
                        <a:buFontTx/>
                        <a:buNone/>
                        <a:tabLst/>
                        <a:defRPr/>
                      </a:pPr>
                      <a:r>
                        <a:rPr lang="en-GB" altLang="de-DE" sz="1100" noProof="0" dirty="0">
                          <a:solidFill>
                            <a:srgbClr val="002348"/>
                          </a:solidFill>
                        </a:rPr>
                        <a:t>DMK/ </a:t>
                      </a:r>
                      <a:r>
                        <a:rPr lang="en-GB" altLang="de-DE" sz="1100" noProof="0" dirty="0" err="1">
                          <a:solidFill>
                            <a:srgbClr val="002348"/>
                          </a:solidFill>
                        </a:rPr>
                        <a:t>Immergut</a:t>
                      </a:r>
                      <a:r>
                        <a:rPr lang="en-GB" altLang="de-DE" sz="1100" noProof="0" dirty="0">
                          <a:solidFill>
                            <a:srgbClr val="002348"/>
                          </a:solidFill>
                        </a:rPr>
                        <a:t> (depending on potential/ business case) l 1L Carton</a:t>
                      </a:r>
                    </a:p>
                  </a:txBody>
                  <a:tcPr marL="0" marR="32650" marT="32650" marB="32650" anchor="ctr">
                    <a:lnL>
                      <a:noFill/>
                    </a:lnL>
                    <a:lnR>
                      <a:noFill/>
                    </a:lnR>
                    <a:lnT w="28575"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72988869"/>
                  </a:ext>
                </a:extLst>
              </a:tr>
            </a:tbl>
          </a:graphicData>
        </a:graphic>
      </p:graphicFrame>
      <p:sp>
        <p:nvSpPr>
          <p:cNvPr id="12" name="TextBox 11">
            <a:extLst>
              <a:ext uri="{FF2B5EF4-FFF2-40B4-BE49-F238E27FC236}">
                <a16:creationId xmlns:a16="http://schemas.microsoft.com/office/drawing/2014/main" id="{40B824C9-F0A0-8164-7519-8592F9AE8BC1}"/>
              </a:ext>
            </a:extLst>
          </p:cNvPr>
          <p:cNvSpPr txBox="1"/>
          <p:nvPr/>
        </p:nvSpPr>
        <p:spPr>
          <a:xfrm>
            <a:off x="2807861" y="1829175"/>
            <a:ext cx="2038243" cy="492443"/>
          </a:xfrm>
          <a:prstGeom prst="rect">
            <a:avLst/>
          </a:prstGeom>
          <a:noFill/>
        </p:spPr>
        <p:txBody>
          <a:bodyPr wrap="square">
            <a:spAutoFit/>
          </a:bodyPr>
          <a:lstStyle/>
          <a:p>
            <a:r>
              <a:rPr lang="en-US" sz="1300" dirty="0">
                <a:solidFill>
                  <a:srgbClr val="1D1D1F"/>
                </a:solidFill>
                <a:ea typeface="DengXian" panose="02010600030101010101" pitchFamily="2" charset="-122"/>
              </a:rPr>
              <a:t>Ready to drink, to be served on ice</a:t>
            </a:r>
            <a:endParaRPr lang="de-DE" sz="1300" dirty="0"/>
          </a:p>
        </p:txBody>
      </p:sp>
      <p:cxnSp>
        <p:nvCxnSpPr>
          <p:cNvPr id="16" name="Gerader Verbinder 197">
            <a:extLst>
              <a:ext uri="{FF2B5EF4-FFF2-40B4-BE49-F238E27FC236}">
                <a16:creationId xmlns:a16="http://schemas.microsoft.com/office/drawing/2014/main" id="{7FDE78F7-C571-B6DE-3329-930209BFDA5A}"/>
              </a:ext>
            </a:extLst>
          </p:cNvPr>
          <p:cNvCxnSpPr/>
          <p:nvPr/>
        </p:nvCxnSpPr>
        <p:spPr>
          <a:xfrm>
            <a:off x="5575307" y="1103900"/>
            <a:ext cx="0" cy="454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Abgerundetes Rechteck 69">
            <a:extLst>
              <a:ext uri="{FF2B5EF4-FFF2-40B4-BE49-F238E27FC236}">
                <a16:creationId xmlns:a16="http://schemas.microsoft.com/office/drawing/2014/main" id="{510D1D5D-9F64-9676-A8F3-7F4619AD40C1}"/>
              </a:ext>
            </a:extLst>
          </p:cNvPr>
          <p:cNvSpPr/>
          <p:nvPr/>
        </p:nvSpPr>
        <p:spPr>
          <a:xfrm>
            <a:off x="5553946" y="1649071"/>
            <a:ext cx="1080000" cy="540000"/>
          </a:xfrm>
          <a:prstGeom prst="roundRect">
            <a:avLst/>
          </a:prstGeom>
          <a:solidFill>
            <a:schemeClr val="tx2"/>
          </a:solidFill>
          <a:ln w="25400" cap="flat" cmpd="sng" algn="ctr">
            <a:noFill/>
            <a:prstDash val="solid"/>
          </a:ln>
          <a:effectLst/>
        </p:spPr>
        <p:txBody>
          <a:bodyPr lIns="0" tIns="0" rIns="0" bIns="0" anchor="ctr"/>
          <a:lstStyle/>
          <a:p>
            <a:pPr lvl="0" algn="ctr" defTabSz="1037071">
              <a:lnSpc>
                <a:spcPct val="85000"/>
              </a:lnSpc>
              <a:spcBef>
                <a:spcPct val="0"/>
              </a:spcBef>
              <a:defRPr/>
            </a:pPr>
            <a:r>
              <a:rPr lang="en-GB" altLang="de-DE" sz="800" b="1" kern="0">
                <a:solidFill>
                  <a:srgbClr val="FFFFFF"/>
                </a:solidFill>
              </a:rPr>
              <a:t>Juices &amp; </a:t>
            </a:r>
            <a:br>
              <a:rPr lang="en-GB" altLang="de-DE" sz="800" b="1" kern="0">
                <a:solidFill>
                  <a:srgbClr val="FFFFFF"/>
                </a:solidFill>
              </a:rPr>
            </a:br>
            <a:r>
              <a:rPr lang="en-GB" altLang="de-DE" sz="800" b="1" kern="0">
                <a:solidFill>
                  <a:srgbClr val="FFFFFF"/>
                </a:solidFill>
              </a:rPr>
              <a:t>Juice Drinks</a:t>
            </a:r>
            <a:endParaRPr lang="de-DE" altLang="de-DE" sz="800" b="1" kern="0">
              <a:solidFill>
                <a:srgbClr val="FFFFFF"/>
              </a:solidFill>
            </a:endParaRPr>
          </a:p>
        </p:txBody>
      </p:sp>
      <p:grpSp>
        <p:nvGrpSpPr>
          <p:cNvPr id="21" name="Group 115">
            <a:extLst>
              <a:ext uri="{FF2B5EF4-FFF2-40B4-BE49-F238E27FC236}">
                <a16:creationId xmlns:a16="http://schemas.microsoft.com/office/drawing/2014/main" id="{8ABEA8BB-F8F6-7FEA-3387-B546EF979662}"/>
              </a:ext>
            </a:extLst>
          </p:cNvPr>
          <p:cNvGrpSpPr>
            <a:grpSpLocks noChangeAspect="1"/>
          </p:cNvGrpSpPr>
          <p:nvPr/>
        </p:nvGrpSpPr>
        <p:grpSpPr bwMode="auto">
          <a:xfrm>
            <a:off x="5641883" y="1126907"/>
            <a:ext cx="714805" cy="400190"/>
            <a:chOff x="3809" y="2144"/>
            <a:chExt cx="852" cy="477"/>
          </a:xfrm>
        </p:grpSpPr>
        <p:sp>
          <p:nvSpPr>
            <p:cNvPr id="22" name="Freeform 116">
              <a:extLst>
                <a:ext uri="{FF2B5EF4-FFF2-40B4-BE49-F238E27FC236}">
                  <a16:creationId xmlns:a16="http://schemas.microsoft.com/office/drawing/2014/main" id="{0FADD3E6-D08A-C18A-6A44-283D7C3DC1E9}"/>
                </a:ext>
              </a:extLst>
            </p:cNvPr>
            <p:cNvSpPr>
              <a:spLocks/>
            </p:cNvSpPr>
            <p:nvPr/>
          </p:nvSpPr>
          <p:spPr bwMode="auto">
            <a:xfrm>
              <a:off x="3988" y="2247"/>
              <a:ext cx="219" cy="360"/>
            </a:xfrm>
            <a:custGeom>
              <a:avLst/>
              <a:gdLst>
                <a:gd name="T0" fmla="*/ 7 w 219"/>
                <a:gd name="T1" fmla="*/ 276 h 360"/>
                <a:gd name="T2" fmla="*/ 0 w 219"/>
                <a:gd name="T3" fmla="*/ 103 h 360"/>
                <a:gd name="T4" fmla="*/ 16 w 219"/>
                <a:gd name="T5" fmla="*/ 84 h 360"/>
                <a:gd name="T6" fmla="*/ 54 w 219"/>
                <a:gd name="T7" fmla="*/ 27 h 360"/>
                <a:gd name="T8" fmla="*/ 54 w 219"/>
                <a:gd name="T9" fmla="*/ 0 h 360"/>
                <a:gd name="T10" fmla="*/ 178 w 219"/>
                <a:gd name="T11" fmla="*/ 0 h 360"/>
                <a:gd name="T12" fmla="*/ 181 w 219"/>
                <a:gd name="T13" fmla="*/ 24 h 360"/>
                <a:gd name="T14" fmla="*/ 219 w 219"/>
                <a:gd name="T15" fmla="*/ 94 h 360"/>
                <a:gd name="T16" fmla="*/ 219 w 219"/>
                <a:gd name="T17" fmla="*/ 358 h 360"/>
                <a:gd name="T18" fmla="*/ 100 w 219"/>
                <a:gd name="T19" fmla="*/ 360 h 360"/>
                <a:gd name="T20" fmla="*/ 119 w 219"/>
                <a:gd name="T21" fmla="*/ 343 h 360"/>
                <a:gd name="T22" fmla="*/ 145 w 219"/>
                <a:gd name="T23" fmla="*/ 317 h 360"/>
                <a:gd name="T24" fmla="*/ 150 w 219"/>
                <a:gd name="T25" fmla="*/ 298 h 360"/>
                <a:gd name="T26" fmla="*/ 154 w 219"/>
                <a:gd name="T27" fmla="*/ 281 h 360"/>
                <a:gd name="T28" fmla="*/ 135 w 219"/>
                <a:gd name="T29" fmla="*/ 281 h 360"/>
                <a:gd name="T30" fmla="*/ 80 w 219"/>
                <a:gd name="T31" fmla="*/ 288 h 360"/>
                <a:gd name="T32" fmla="*/ 30 w 219"/>
                <a:gd name="T33" fmla="*/ 293 h 360"/>
                <a:gd name="T34" fmla="*/ 7 w 219"/>
                <a:gd name="T35" fmla="*/ 27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9" h="360">
                  <a:moveTo>
                    <a:pt x="7" y="276"/>
                  </a:moveTo>
                  <a:lnTo>
                    <a:pt x="0" y="103"/>
                  </a:lnTo>
                  <a:lnTo>
                    <a:pt x="16" y="84"/>
                  </a:lnTo>
                  <a:lnTo>
                    <a:pt x="54" y="27"/>
                  </a:lnTo>
                  <a:lnTo>
                    <a:pt x="54" y="0"/>
                  </a:lnTo>
                  <a:lnTo>
                    <a:pt x="178" y="0"/>
                  </a:lnTo>
                  <a:lnTo>
                    <a:pt x="181" y="24"/>
                  </a:lnTo>
                  <a:lnTo>
                    <a:pt x="219" y="94"/>
                  </a:lnTo>
                  <a:lnTo>
                    <a:pt x="219" y="358"/>
                  </a:lnTo>
                  <a:lnTo>
                    <a:pt x="100" y="360"/>
                  </a:lnTo>
                  <a:lnTo>
                    <a:pt x="119" y="343"/>
                  </a:lnTo>
                  <a:lnTo>
                    <a:pt x="145" y="317"/>
                  </a:lnTo>
                  <a:lnTo>
                    <a:pt x="150" y="298"/>
                  </a:lnTo>
                  <a:lnTo>
                    <a:pt x="154" y="281"/>
                  </a:lnTo>
                  <a:lnTo>
                    <a:pt x="135" y="281"/>
                  </a:lnTo>
                  <a:lnTo>
                    <a:pt x="80" y="288"/>
                  </a:lnTo>
                  <a:lnTo>
                    <a:pt x="30" y="293"/>
                  </a:lnTo>
                  <a:lnTo>
                    <a:pt x="7" y="276"/>
                  </a:ln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3" name="Freeform 117">
              <a:extLst>
                <a:ext uri="{FF2B5EF4-FFF2-40B4-BE49-F238E27FC236}">
                  <a16:creationId xmlns:a16="http://schemas.microsoft.com/office/drawing/2014/main" id="{D61F5C8C-397F-E745-0632-FB8368676250}"/>
                </a:ext>
              </a:extLst>
            </p:cNvPr>
            <p:cNvSpPr>
              <a:spLocks/>
            </p:cNvSpPr>
            <p:nvPr/>
          </p:nvSpPr>
          <p:spPr bwMode="auto">
            <a:xfrm>
              <a:off x="4066" y="2374"/>
              <a:ext cx="145" cy="108"/>
            </a:xfrm>
            <a:custGeom>
              <a:avLst/>
              <a:gdLst>
                <a:gd name="T0" fmla="*/ 141 w 145"/>
                <a:gd name="T1" fmla="*/ 0 h 108"/>
                <a:gd name="T2" fmla="*/ 0 w 145"/>
                <a:gd name="T3" fmla="*/ 0 h 108"/>
                <a:gd name="T4" fmla="*/ 5 w 145"/>
                <a:gd name="T5" fmla="*/ 103 h 108"/>
                <a:gd name="T6" fmla="*/ 145 w 145"/>
                <a:gd name="T7" fmla="*/ 108 h 108"/>
                <a:gd name="T8" fmla="*/ 141 w 145"/>
                <a:gd name="T9" fmla="*/ 0 h 108"/>
              </a:gdLst>
              <a:ahLst/>
              <a:cxnLst>
                <a:cxn ang="0">
                  <a:pos x="T0" y="T1"/>
                </a:cxn>
                <a:cxn ang="0">
                  <a:pos x="T2" y="T3"/>
                </a:cxn>
                <a:cxn ang="0">
                  <a:pos x="T4" y="T5"/>
                </a:cxn>
                <a:cxn ang="0">
                  <a:pos x="T6" y="T7"/>
                </a:cxn>
                <a:cxn ang="0">
                  <a:pos x="T8" y="T9"/>
                </a:cxn>
              </a:cxnLst>
              <a:rect l="0" t="0" r="r" b="b"/>
              <a:pathLst>
                <a:path w="145" h="108">
                  <a:moveTo>
                    <a:pt x="141" y="0"/>
                  </a:moveTo>
                  <a:lnTo>
                    <a:pt x="0" y="0"/>
                  </a:lnTo>
                  <a:lnTo>
                    <a:pt x="5" y="103"/>
                  </a:lnTo>
                  <a:lnTo>
                    <a:pt x="145" y="108"/>
                  </a:lnTo>
                  <a:lnTo>
                    <a:pt x="14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4" name="Freeform 118">
              <a:extLst>
                <a:ext uri="{FF2B5EF4-FFF2-40B4-BE49-F238E27FC236}">
                  <a16:creationId xmlns:a16="http://schemas.microsoft.com/office/drawing/2014/main" id="{AB083133-AF88-2615-ED59-DDB02E0ED175}"/>
                </a:ext>
              </a:extLst>
            </p:cNvPr>
            <p:cNvSpPr>
              <a:spLocks/>
            </p:cNvSpPr>
            <p:nvPr/>
          </p:nvSpPr>
          <p:spPr bwMode="auto">
            <a:xfrm>
              <a:off x="3840" y="2602"/>
              <a:ext cx="688" cy="19"/>
            </a:xfrm>
            <a:custGeom>
              <a:avLst/>
              <a:gdLst>
                <a:gd name="T0" fmla="*/ 286 w 289"/>
                <a:gd name="T1" fmla="*/ 8 h 8"/>
                <a:gd name="T2" fmla="*/ 286 w 289"/>
                <a:gd name="T3" fmla="*/ 8 h 8"/>
                <a:gd name="T4" fmla="*/ 3 w 289"/>
                <a:gd name="T5" fmla="*/ 6 h 8"/>
                <a:gd name="T6" fmla="*/ 0 w 289"/>
                <a:gd name="T7" fmla="*/ 3 h 8"/>
                <a:gd name="T8" fmla="*/ 3 w 289"/>
                <a:gd name="T9" fmla="*/ 0 h 8"/>
                <a:gd name="T10" fmla="*/ 3 w 289"/>
                <a:gd name="T11" fmla="*/ 0 h 8"/>
                <a:gd name="T12" fmla="*/ 286 w 289"/>
                <a:gd name="T13" fmla="*/ 2 h 8"/>
                <a:gd name="T14" fmla="*/ 289 w 289"/>
                <a:gd name="T15" fmla="*/ 5 h 8"/>
                <a:gd name="T16" fmla="*/ 286 w 289"/>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8">
                  <a:moveTo>
                    <a:pt x="286" y="8"/>
                  </a:moveTo>
                  <a:cubicBezTo>
                    <a:pt x="286" y="8"/>
                    <a:pt x="286" y="8"/>
                    <a:pt x="286" y="8"/>
                  </a:cubicBezTo>
                  <a:cubicBezTo>
                    <a:pt x="3" y="6"/>
                    <a:pt x="3" y="6"/>
                    <a:pt x="3" y="6"/>
                  </a:cubicBezTo>
                  <a:cubicBezTo>
                    <a:pt x="2" y="6"/>
                    <a:pt x="0" y="5"/>
                    <a:pt x="0" y="3"/>
                  </a:cubicBezTo>
                  <a:cubicBezTo>
                    <a:pt x="0" y="1"/>
                    <a:pt x="2" y="0"/>
                    <a:pt x="3" y="0"/>
                  </a:cubicBezTo>
                  <a:cubicBezTo>
                    <a:pt x="3" y="0"/>
                    <a:pt x="3" y="0"/>
                    <a:pt x="3" y="0"/>
                  </a:cubicBezTo>
                  <a:cubicBezTo>
                    <a:pt x="286" y="2"/>
                    <a:pt x="286" y="2"/>
                    <a:pt x="286" y="2"/>
                  </a:cubicBezTo>
                  <a:cubicBezTo>
                    <a:pt x="287" y="2"/>
                    <a:pt x="289" y="3"/>
                    <a:pt x="289" y="5"/>
                  </a:cubicBezTo>
                  <a:cubicBezTo>
                    <a:pt x="289" y="6"/>
                    <a:pt x="287" y="8"/>
                    <a:pt x="286" y="8"/>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5" name="Freeform 119">
              <a:extLst>
                <a:ext uri="{FF2B5EF4-FFF2-40B4-BE49-F238E27FC236}">
                  <a16:creationId xmlns:a16="http://schemas.microsoft.com/office/drawing/2014/main" id="{36117946-215C-8F15-DAE6-CBC4ED433EE8}"/>
                </a:ext>
              </a:extLst>
            </p:cNvPr>
            <p:cNvSpPr>
              <a:spLocks noEditPoints="1"/>
            </p:cNvSpPr>
            <p:nvPr/>
          </p:nvSpPr>
          <p:spPr bwMode="auto">
            <a:xfrm>
              <a:off x="4011" y="2187"/>
              <a:ext cx="184" cy="63"/>
            </a:xfrm>
            <a:custGeom>
              <a:avLst/>
              <a:gdLst>
                <a:gd name="T0" fmla="*/ 69 w 77"/>
                <a:gd name="T1" fmla="*/ 26 h 26"/>
                <a:gd name="T2" fmla="*/ 8 w 77"/>
                <a:gd name="T3" fmla="*/ 26 h 26"/>
                <a:gd name="T4" fmla="*/ 0 w 77"/>
                <a:gd name="T5" fmla="*/ 18 h 26"/>
                <a:gd name="T6" fmla="*/ 0 w 77"/>
                <a:gd name="T7" fmla="*/ 7 h 26"/>
                <a:gd name="T8" fmla="*/ 8 w 77"/>
                <a:gd name="T9" fmla="*/ 0 h 26"/>
                <a:gd name="T10" fmla="*/ 69 w 77"/>
                <a:gd name="T11" fmla="*/ 0 h 26"/>
                <a:gd name="T12" fmla="*/ 77 w 77"/>
                <a:gd name="T13" fmla="*/ 7 h 26"/>
                <a:gd name="T14" fmla="*/ 77 w 77"/>
                <a:gd name="T15" fmla="*/ 18 h 26"/>
                <a:gd name="T16" fmla="*/ 69 w 77"/>
                <a:gd name="T17" fmla="*/ 26 h 26"/>
                <a:gd name="T18" fmla="*/ 8 w 77"/>
                <a:gd name="T19" fmla="*/ 6 h 26"/>
                <a:gd name="T20" fmla="*/ 6 w 77"/>
                <a:gd name="T21" fmla="*/ 7 h 26"/>
                <a:gd name="T22" fmla="*/ 6 w 77"/>
                <a:gd name="T23" fmla="*/ 18 h 26"/>
                <a:gd name="T24" fmla="*/ 8 w 77"/>
                <a:gd name="T25" fmla="*/ 20 h 26"/>
                <a:gd name="T26" fmla="*/ 69 w 77"/>
                <a:gd name="T27" fmla="*/ 20 h 26"/>
                <a:gd name="T28" fmla="*/ 71 w 77"/>
                <a:gd name="T29" fmla="*/ 18 h 26"/>
                <a:gd name="T30" fmla="*/ 71 w 77"/>
                <a:gd name="T31" fmla="*/ 7 h 26"/>
                <a:gd name="T32" fmla="*/ 69 w 77"/>
                <a:gd name="T33" fmla="*/ 6 h 26"/>
                <a:gd name="T34" fmla="*/ 8 w 77"/>
                <a:gd name="T35" fmla="*/ 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26">
                  <a:moveTo>
                    <a:pt x="69" y="26"/>
                  </a:moveTo>
                  <a:cubicBezTo>
                    <a:pt x="8" y="26"/>
                    <a:pt x="8" y="26"/>
                    <a:pt x="8" y="26"/>
                  </a:cubicBezTo>
                  <a:cubicBezTo>
                    <a:pt x="3" y="26"/>
                    <a:pt x="0" y="22"/>
                    <a:pt x="0" y="18"/>
                  </a:cubicBezTo>
                  <a:cubicBezTo>
                    <a:pt x="0" y="7"/>
                    <a:pt x="0" y="7"/>
                    <a:pt x="0" y="7"/>
                  </a:cubicBezTo>
                  <a:cubicBezTo>
                    <a:pt x="0" y="3"/>
                    <a:pt x="3" y="0"/>
                    <a:pt x="8" y="0"/>
                  </a:cubicBezTo>
                  <a:cubicBezTo>
                    <a:pt x="69" y="0"/>
                    <a:pt x="69" y="0"/>
                    <a:pt x="69" y="0"/>
                  </a:cubicBezTo>
                  <a:cubicBezTo>
                    <a:pt x="74" y="0"/>
                    <a:pt x="77" y="3"/>
                    <a:pt x="77" y="7"/>
                  </a:cubicBezTo>
                  <a:cubicBezTo>
                    <a:pt x="77" y="18"/>
                    <a:pt x="77" y="18"/>
                    <a:pt x="77" y="18"/>
                  </a:cubicBezTo>
                  <a:cubicBezTo>
                    <a:pt x="77" y="22"/>
                    <a:pt x="74" y="26"/>
                    <a:pt x="69" y="26"/>
                  </a:cubicBezTo>
                  <a:close/>
                  <a:moveTo>
                    <a:pt x="8" y="6"/>
                  </a:moveTo>
                  <a:cubicBezTo>
                    <a:pt x="7" y="6"/>
                    <a:pt x="6" y="6"/>
                    <a:pt x="6" y="7"/>
                  </a:cubicBezTo>
                  <a:cubicBezTo>
                    <a:pt x="6" y="18"/>
                    <a:pt x="6" y="18"/>
                    <a:pt x="6" y="18"/>
                  </a:cubicBezTo>
                  <a:cubicBezTo>
                    <a:pt x="6" y="19"/>
                    <a:pt x="7" y="20"/>
                    <a:pt x="8" y="20"/>
                  </a:cubicBezTo>
                  <a:cubicBezTo>
                    <a:pt x="69" y="20"/>
                    <a:pt x="69" y="20"/>
                    <a:pt x="69" y="20"/>
                  </a:cubicBezTo>
                  <a:cubicBezTo>
                    <a:pt x="70" y="20"/>
                    <a:pt x="71" y="19"/>
                    <a:pt x="71" y="18"/>
                  </a:cubicBezTo>
                  <a:cubicBezTo>
                    <a:pt x="71" y="7"/>
                    <a:pt x="71" y="7"/>
                    <a:pt x="71" y="7"/>
                  </a:cubicBezTo>
                  <a:cubicBezTo>
                    <a:pt x="71" y="6"/>
                    <a:pt x="70" y="6"/>
                    <a:pt x="69" y="6"/>
                  </a:cubicBezTo>
                  <a:lnTo>
                    <a:pt x="8" y="6"/>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6" name="Freeform 120">
              <a:extLst>
                <a:ext uri="{FF2B5EF4-FFF2-40B4-BE49-F238E27FC236}">
                  <a16:creationId xmlns:a16="http://schemas.microsoft.com/office/drawing/2014/main" id="{CD4CBAB6-4DCA-984F-2221-DB826F0C3D94}"/>
                </a:ext>
              </a:extLst>
            </p:cNvPr>
            <p:cNvSpPr>
              <a:spLocks/>
            </p:cNvSpPr>
            <p:nvPr/>
          </p:nvSpPr>
          <p:spPr bwMode="auto">
            <a:xfrm>
              <a:off x="3988" y="2235"/>
              <a:ext cx="231" cy="379"/>
            </a:xfrm>
            <a:custGeom>
              <a:avLst/>
              <a:gdLst>
                <a:gd name="T0" fmla="*/ 94 w 97"/>
                <a:gd name="T1" fmla="*/ 158 h 158"/>
                <a:gd name="T2" fmla="*/ 91 w 97"/>
                <a:gd name="T3" fmla="*/ 155 h 158"/>
                <a:gd name="T4" fmla="*/ 91 w 97"/>
                <a:gd name="T5" fmla="*/ 52 h 158"/>
                <a:gd name="T6" fmla="*/ 89 w 97"/>
                <a:gd name="T7" fmla="*/ 43 h 158"/>
                <a:gd name="T8" fmla="*/ 74 w 97"/>
                <a:gd name="T9" fmla="*/ 22 h 158"/>
                <a:gd name="T10" fmla="*/ 72 w 97"/>
                <a:gd name="T11" fmla="*/ 15 h 158"/>
                <a:gd name="T12" fmla="*/ 72 w 97"/>
                <a:gd name="T13" fmla="*/ 6 h 158"/>
                <a:gd name="T14" fmla="*/ 25 w 97"/>
                <a:gd name="T15" fmla="*/ 6 h 158"/>
                <a:gd name="T16" fmla="*/ 25 w 97"/>
                <a:gd name="T17" fmla="*/ 15 h 158"/>
                <a:gd name="T18" fmla="*/ 23 w 97"/>
                <a:gd name="T19" fmla="*/ 21 h 158"/>
                <a:gd name="T20" fmla="*/ 9 w 97"/>
                <a:gd name="T21" fmla="*/ 42 h 158"/>
                <a:gd name="T22" fmla="*/ 6 w 97"/>
                <a:gd name="T23" fmla="*/ 51 h 158"/>
                <a:gd name="T24" fmla="*/ 6 w 97"/>
                <a:gd name="T25" fmla="*/ 121 h 158"/>
                <a:gd name="T26" fmla="*/ 3 w 97"/>
                <a:gd name="T27" fmla="*/ 124 h 158"/>
                <a:gd name="T28" fmla="*/ 0 w 97"/>
                <a:gd name="T29" fmla="*/ 121 h 158"/>
                <a:gd name="T30" fmla="*/ 0 w 97"/>
                <a:gd name="T31" fmla="*/ 51 h 158"/>
                <a:gd name="T32" fmla="*/ 4 w 97"/>
                <a:gd name="T33" fmla="*/ 38 h 158"/>
                <a:gd name="T34" fmla="*/ 18 w 97"/>
                <a:gd name="T35" fmla="*/ 18 h 158"/>
                <a:gd name="T36" fmla="*/ 19 w 97"/>
                <a:gd name="T37" fmla="*/ 15 h 158"/>
                <a:gd name="T38" fmla="*/ 19 w 97"/>
                <a:gd name="T39" fmla="*/ 0 h 158"/>
                <a:gd name="T40" fmla="*/ 78 w 97"/>
                <a:gd name="T41" fmla="*/ 0 h 158"/>
                <a:gd name="T42" fmla="*/ 78 w 97"/>
                <a:gd name="T43" fmla="*/ 15 h 158"/>
                <a:gd name="T44" fmla="*/ 79 w 97"/>
                <a:gd name="T45" fmla="*/ 18 h 158"/>
                <a:gd name="T46" fmla="*/ 94 w 97"/>
                <a:gd name="T47" fmla="*/ 40 h 158"/>
                <a:gd name="T48" fmla="*/ 97 w 97"/>
                <a:gd name="T49" fmla="*/ 52 h 158"/>
                <a:gd name="T50" fmla="*/ 97 w 97"/>
                <a:gd name="T51" fmla="*/ 155 h 158"/>
                <a:gd name="T52" fmla="*/ 94 w 97"/>
                <a:gd name="T53"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7" h="158">
                  <a:moveTo>
                    <a:pt x="94" y="158"/>
                  </a:moveTo>
                  <a:cubicBezTo>
                    <a:pt x="93" y="158"/>
                    <a:pt x="91" y="157"/>
                    <a:pt x="91" y="155"/>
                  </a:cubicBezTo>
                  <a:cubicBezTo>
                    <a:pt x="91" y="52"/>
                    <a:pt x="91" y="52"/>
                    <a:pt x="91" y="52"/>
                  </a:cubicBezTo>
                  <a:cubicBezTo>
                    <a:pt x="91" y="49"/>
                    <a:pt x="90" y="46"/>
                    <a:pt x="89" y="43"/>
                  </a:cubicBezTo>
                  <a:cubicBezTo>
                    <a:pt x="74" y="22"/>
                    <a:pt x="74" y="22"/>
                    <a:pt x="74" y="22"/>
                  </a:cubicBezTo>
                  <a:cubicBezTo>
                    <a:pt x="73" y="20"/>
                    <a:pt x="72" y="17"/>
                    <a:pt x="72" y="15"/>
                  </a:cubicBezTo>
                  <a:cubicBezTo>
                    <a:pt x="72" y="6"/>
                    <a:pt x="72" y="6"/>
                    <a:pt x="72" y="6"/>
                  </a:cubicBezTo>
                  <a:cubicBezTo>
                    <a:pt x="25" y="6"/>
                    <a:pt x="25" y="6"/>
                    <a:pt x="25" y="6"/>
                  </a:cubicBezTo>
                  <a:cubicBezTo>
                    <a:pt x="25" y="15"/>
                    <a:pt x="25" y="15"/>
                    <a:pt x="25" y="15"/>
                  </a:cubicBezTo>
                  <a:cubicBezTo>
                    <a:pt x="25" y="17"/>
                    <a:pt x="24" y="19"/>
                    <a:pt x="23" y="21"/>
                  </a:cubicBezTo>
                  <a:cubicBezTo>
                    <a:pt x="9" y="42"/>
                    <a:pt x="9" y="42"/>
                    <a:pt x="9" y="42"/>
                  </a:cubicBezTo>
                  <a:cubicBezTo>
                    <a:pt x="7" y="44"/>
                    <a:pt x="6" y="47"/>
                    <a:pt x="6" y="51"/>
                  </a:cubicBezTo>
                  <a:cubicBezTo>
                    <a:pt x="6" y="121"/>
                    <a:pt x="6" y="121"/>
                    <a:pt x="6" y="121"/>
                  </a:cubicBezTo>
                  <a:cubicBezTo>
                    <a:pt x="6" y="123"/>
                    <a:pt x="5" y="124"/>
                    <a:pt x="3" y="124"/>
                  </a:cubicBezTo>
                  <a:cubicBezTo>
                    <a:pt x="2" y="124"/>
                    <a:pt x="0" y="123"/>
                    <a:pt x="0" y="121"/>
                  </a:cubicBezTo>
                  <a:cubicBezTo>
                    <a:pt x="0" y="51"/>
                    <a:pt x="0" y="51"/>
                    <a:pt x="0" y="51"/>
                  </a:cubicBezTo>
                  <a:cubicBezTo>
                    <a:pt x="0" y="46"/>
                    <a:pt x="2" y="42"/>
                    <a:pt x="4" y="38"/>
                  </a:cubicBezTo>
                  <a:cubicBezTo>
                    <a:pt x="18" y="18"/>
                    <a:pt x="18" y="18"/>
                    <a:pt x="18" y="18"/>
                  </a:cubicBezTo>
                  <a:cubicBezTo>
                    <a:pt x="19" y="17"/>
                    <a:pt x="19" y="16"/>
                    <a:pt x="19" y="15"/>
                  </a:cubicBezTo>
                  <a:cubicBezTo>
                    <a:pt x="19" y="0"/>
                    <a:pt x="19" y="0"/>
                    <a:pt x="19" y="0"/>
                  </a:cubicBezTo>
                  <a:cubicBezTo>
                    <a:pt x="78" y="0"/>
                    <a:pt x="78" y="0"/>
                    <a:pt x="78" y="0"/>
                  </a:cubicBezTo>
                  <a:cubicBezTo>
                    <a:pt x="78" y="15"/>
                    <a:pt x="78" y="15"/>
                    <a:pt x="78" y="15"/>
                  </a:cubicBezTo>
                  <a:cubicBezTo>
                    <a:pt x="78" y="16"/>
                    <a:pt x="78" y="17"/>
                    <a:pt x="79" y="18"/>
                  </a:cubicBezTo>
                  <a:cubicBezTo>
                    <a:pt x="94" y="40"/>
                    <a:pt x="94" y="40"/>
                    <a:pt x="94" y="40"/>
                  </a:cubicBezTo>
                  <a:cubicBezTo>
                    <a:pt x="96" y="44"/>
                    <a:pt x="97" y="48"/>
                    <a:pt x="97" y="52"/>
                  </a:cubicBezTo>
                  <a:cubicBezTo>
                    <a:pt x="97" y="155"/>
                    <a:pt x="97" y="155"/>
                    <a:pt x="97" y="155"/>
                  </a:cubicBezTo>
                  <a:cubicBezTo>
                    <a:pt x="97" y="157"/>
                    <a:pt x="96" y="158"/>
                    <a:pt x="94" y="158"/>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7" name="Freeform 121">
              <a:extLst>
                <a:ext uri="{FF2B5EF4-FFF2-40B4-BE49-F238E27FC236}">
                  <a16:creationId xmlns:a16="http://schemas.microsoft.com/office/drawing/2014/main" id="{46C778D8-0622-182E-5F7A-79686ACBD471}"/>
                </a:ext>
              </a:extLst>
            </p:cNvPr>
            <p:cNvSpPr>
              <a:spLocks/>
            </p:cNvSpPr>
            <p:nvPr/>
          </p:nvSpPr>
          <p:spPr bwMode="auto">
            <a:xfrm>
              <a:off x="3930" y="2190"/>
              <a:ext cx="31" cy="48"/>
            </a:xfrm>
            <a:custGeom>
              <a:avLst/>
              <a:gdLst>
                <a:gd name="T0" fmla="*/ 10 w 13"/>
                <a:gd name="T1" fmla="*/ 20 h 20"/>
                <a:gd name="T2" fmla="*/ 7 w 13"/>
                <a:gd name="T3" fmla="*/ 19 h 20"/>
                <a:gd name="T4" fmla="*/ 0 w 13"/>
                <a:gd name="T5" fmla="*/ 4 h 20"/>
                <a:gd name="T6" fmla="*/ 2 w 13"/>
                <a:gd name="T7" fmla="*/ 0 h 20"/>
                <a:gd name="T8" fmla="*/ 6 w 13"/>
                <a:gd name="T9" fmla="*/ 2 h 20"/>
                <a:gd name="T10" fmla="*/ 12 w 13"/>
                <a:gd name="T11" fmla="*/ 16 h 20"/>
                <a:gd name="T12" fmla="*/ 11 w 13"/>
                <a:gd name="T13" fmla="*/ 20 h 20"/>
                <a:gd name="T14" fmla="*/ 10 w 13"/>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0">
                  <a:moveTo>
                    <a:pt x="10" y="20"/>
                  </a:moveTo>
                  <a:cubicBezTo>
                    <a:pt x="9" y="20"/>
                    <a:pt x="7" y="20"/>
                    <a:pt x="7" y="19"/>
                  </a:cubicBezTo>
                  <a:cubicBezTo>
                    <a:pt x="0" y="4"/>
                    <a:pt x="0" y="4"/>
                    <a:pt x="0" y="4"/>
                  </a:cubicBezTo>
                  <a:cubicBezTo>
                    <a:pt x="0" y="3"/>
                    <a:pt x="0" y="1"/>
                    <a:pt x="2" y="0"/>
                  </a:cubicBezTo>
                  <a:cubicBezTo>
                    <a:pt x="3" y="0"/>
                    <a:pt x="5" y="0"/>
                    <a:pt x="6" y="2"/>
                  </a:cubicBezTo>
                  <a:cubicBezTo>
                    <a:pt x="12" y="16"/>
                    <a:pt x="12" y="16"/>
                    <a:pt x="12" y="16"/>
                  </a:cubicBezTo>
                  <a:cubicBezTo>
                    <a:pt x="13" y="18"/>
                    <a:pt x="12" y="19"/>
                    <a:pt x="11" y="20"/>
                  </a:cubicBezTo>
                  <a:cubicBezTo>
                    <a:pt x="11" y="20"/>
                    <a:pt x="10" y="20"/>
                    <a:pt x="10" y="2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8" name="Freeform 122">
              <a:extLst>
                <a:ext uri="{FF2B5EF4-FFF2-40B4-BE49-F238E27FC236}">
                  <a16:creationId xmlns:a16="http://schemas.microsoft.com/office/drawing/2014/main" id="{CAFD4CB8-71C0-4BFD-CFF7-CFA86476802A}"/>
                </a:ext>
              </a:extLst>
            </p:cNvPr>
            <p:cNvSpPr>
              <a:spLocks/>
            </p:cNvSpPr>
            <p:nvPr/>
          </p:nvSpPr>
          <p:spPr bwMode="auto">
            <a:xfrm>
              <a:off x="3866" y="2223"/>
              <a:ext cx="48" cy="46"/>
            </a:xfrm>
            <a:custGeom>
              <a:avLst/>
              <a:gdLst>
                <a:gd name="T0" fmla="*/ 17 w 20"/>
                <a:gd name="T1" fmla="*/ 19 h 19"/>
                <a:gd name="T2" fmla="*/ 15 w 20"/>
                <a:gd name="T3" fmla="*/ 18 h 19"/>
                <a:gd name="T4" fmla="*/ 2 w 20"/>
                <a:gd name="T5" fmla="*/ 6 h 19"/>
                <a:gd name="T6" fmla="*/ 2 w 20"/>
                <a:gd name="T7" fmla="*/ 1 h 19"/>
                <a:gd name="T8" fmla="*/ 6 w 20"/>
                <a:gd name="T9" fmla="*/ 1 h 19"/>
                <a:gd name="T10" fmla="*/ 19 w 20"/>
                <a:gd name="T11" fmla="*/ 14 h 19"/>
                <a:gd name="T12" fmla="*/ 19 w 20"/>
                <a:gd name="T13" fmla="*/ 18 h 19"/>
                <a:gd name="T14" fmla="*/ 17 w 20"/>
                <a:gd name="T15" fmla="*/ 19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9">
                  <a:moveTo>
                    <a:pt x="17" y="19"/>
                  </a:moveTo>
                  <a:cubicBezTo>
                    <a:pt x="16" y="19"/>
                    <a:pt x="16" y="19"/>
                    <a:pt x="15" y="18"/>
                  </a:cubicBezTo>
                  <a:cubicBezTo>
                    <a:pt x="2" y="6"/>
                    <a:pt x="2" y="6"/>
                    <a:pt x="2" y="6"/>
                  </a:cubicBezTo>
                  <a:cubicBezTo>
                    <a:pt x="0" y="4"/>
                    <a:pt x="0" y="2"/>
                    <a:pt x="2" y="1"/>
                  </a:cubicBezTo>
                  <a:cubicBezTo>
                    <a:pt x="3" y="0"/>
                    <a:pt x="5" y="0"/>
                    <a:pt x="6" y="1"/>
                  </a:cubicBezTo>
                  <a:cubicBezTo>
                    <a:pt x="19" y="14"/>
                    <a:pt x="19" y="14"/>
                    <a:pt x="19" y="14"/>
                  </a:cubicBezTo>
                  <a:cubicBezTo>
                    <a:pt x="20" y="15"/>
                    <a:pt x="20" y="17"/>
                    <a:pt x="19" y="18"/>
                  </a:cubicBezTo>
                  <a:cubicBezTo>
                    <a:pt x="19" y="19"/>
                    <a:pt x="18" y="19"/>
                    <a:pt x="17" y="1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9" name="Freeform 123">
              <a:extLst>
                <a:ext uri="{FF2B5EF4-FFF2-40B4-BE49-F238E27FC236}">
                  <a16:creationId xmlns:a16="http://schemas.microsoft.com/office/drawing/2014/main" id="{4AA47DDF-5523-4089-F7A7-5A6D4C03FAF0}"/>
                </a:ext>
              </a:extLst>
            </p:cNvPr>
            <p:cNvSpPr>
              <a:spLocks/>
            </p:cNvSpPr>
            <p:nvPr/>
          </p:nvSpPr>
          <p:spPr bwMode="auto">
            <a:xfrm>
              <a:off x="3826" y="2278"/>
              <a:ext cx="50" cy="36"/>
            </a:xfrm>
            <a:custGeom>
              <a:avLst/>
              <a:gdLst>
                <a:gd name="T0" fmla="*/ 18 w 21"/>
                <a:gd name="T1" fmla="*/ 15 h 15"/>
                <a:gd name="T2" fmla="*/ 16 w 21"/>
                <a:gd name="T3" fmla="*/ 15 h 15"/>
                <a:gd name="T4" fmla="*/ 2 w 21"/>
                <a:gd name="T5" fmla="*/ 6 h 15"/>
                <a:gd name="T6" fmla="*/ 1 w 21"/>
                <a:gd name="T7" fmla="*/ 2 h 15"/>
                <a:gd name="T8" fmla="*/ 5 w 21"/>
                <a:gd name="T9" fmla="*/ 1 h 15"/>
                <a:gd name="T10" fmla="*/ 20 w 21"/>
                <a:gd name="T11" fmla="*/ 10 h 15"/>
                <a:gd name="T12" fmla="*/ 21 w 21"/>
                <a:gd name="T13" fmla="*/ 14 h 15"/>
                <a:gd name="T14" fmla="*/ 18 w 21"/>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5">
                  <a:moveTo>
                    <a:pt x="18" y="15"/>
                  </a:moveTo>
                  <a:cubicBezTo>
                    <a:pt x="17" y="15"/>
                    <a:pt x="17" y="15"/>
                    <a:pt x="16" y="15"/>
                  </a:cubicBezTo>
                  <a:cubicBezTo>
                    <a:pt x="2" y="6"/>
                    <a:pt x="2" y="6"/>
                    <a:pt x="2" y="6"/>
                  </a:cubicBezTo>
                  <a:cubicBezTo>
                    <a:pt x="1" y="5"/>
                    <a:pt x="0" y="3"/>
                    <a:pt x="1" y="2"/>
                  </a:cubicBezTo>
                  <a:cubicBezTo>
                    <a:pt x="2" y="1"/>
                    <a:pt x="4" y="0"/>
                    <a:pt x="5" y="1"/>
                  </a:cubicBezTo>
                  <a:cubicBezTo>
                    <a:pt x="20" y="10"/>
                    <a:pt x="20" y="10"/>
                    <a:pt x="20" y="10"/>
                  </a:cubicBezTo>
                  <a:cubicBezTo>
                    <a:pt x="21" y="11"/>
                    <a:pt x="21" y="13"/>
                    <a:pt x="21" y="14"/>
                  </a:cubicBezTo>
                  <a:cubicBezTo>
                    <a:pt x="20" y="15"/>
                    <a:pt x="19" y="15"/>
                    <a:pt x="18" y="15"/>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0" name="Freeform 124">
              <a:extLst>
                <a:ext uri="{FF2B5EF4-FFF2-40B4-BE49-F238E27FC236}">
                  <a16:creationId xmlns:a16="http://schemas.microsoft.com/office/drawing/2014/main" id="{B654C4DA-F083-C0F4-103D-4875D6997213}"/>
                </a:ext>
              </a:extLst>
            </p:cNvPr>
            <p:cNvSpPr>
              <a:spLocks/>
            </p:cNvSpPr>
            <p:nvPr/>
          </p:nvSpPr>
          <p:spPr bwMode="auto">
            <a:xfrm>
              <a:off x="4061" y="2367"/>
              <a:ext cx="158" cy="122"/>
            </a:xfrm>
            <a:custGeom>
              <a:avLst/>
              <a:gdLst>
                <a:gd name="T0" fmla="*/ 63 w 66"/>
                <a:gd name="T1" fmla="*/ 51 h 51"/>
                <a:gd name="T2" fmla="*/ 8 w 66"/>
                <a:gd name="T3" fmla="*/ 51 h 51"/>
                <a:gd name="T4" fmla="*/ 0 w 66"/>
                <a:gd name="T5" fmla="*/ 42 h 51"/>
                <a:gd name="T6" fmla="*/ 0 w 66"/>
                <a:gd name="T7" fmla="*/ 8 h 51"/>
                <a:gd name="T8" fmla="*/ 7 w 66"/>
                <a:gd name="T9" fmla="*/ 0 h 51"/>
                <a:gd name="T10" fmla="*/ 63 w 66"/>
                <a:gd name="T11" fmla="*/ 0 h 51"/>
                <a:gd name="T12" fmla="*/ 66 w 66"/>
                <a:gd name="T13" fmla="*/ 3 h 51"/>
                <a:gd name="T14" fmla="*/ 63 w 66"/>
                <a:gd name="T15" fmla="*/ 6 h 51"/>
                <a:gd name="T16" fmla="*/ 7 w 66"/>
                <a:gd name="T17" fmla="*/ 6 h 51"/>
                <a:gd name="T18" fmla="*/ 6 w 66"/>
                <a:gd name="T19" fmla="*/ 8 h 51"/>
                <a:gd name="T20" fmla="*/ 6 w 66"/>
                <a:gd name="T21" fmla="*/ 42 h 51"/>
                <a:gd name="T22" fmla="*/ 8 w 66"/>
                <a:gd name="T23" fmla="*/ 45 h 51"/>
                <a:gd name="T24" fmla="*/ 63 w 66"/>
                <a:gd name="T25" fmla="*/ 45 h 51"/>
                <a:gd name="T26" fmla="*/ 66 w 66"/>
                <a:gd name="T27" fmla="*/ 48 h 51"/>
                <a:gd name="T28" fmla="*/ 63 w 66"/>
                <a:gd name="T29"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 h="51">
                  <a:moveTo>
                    <a:pt x="63" y="51"/>
                  </a:moveTo>
                  <a:cubicBezTo>
                    <a:pt x="8" y="51"/>
                    <a:pt x="8" y="51"/>
                    <a:pt x="8" y="51"/>
                  </a:cubicBezTo>
                  <a:cubicBezTo>
                    <a:pt x="4" y="51"/>
                    <a:pt x="0" y="47"/>
                    <a:pt x="0" y="42"/>
                  </a:cubicBezTo>
                  <a:cubicBezTo>
                    <a:pt x="0" y="8"/>
                    <a:pt x="0" y="8"/>
                    <a:pt x="0" y="8"/>
                  </a:cubicBezTo>
                  <a:cubicBezTo>
                    <a:pt x="0" y="4"/>
                    <a:pt x="3" y="0"/>
                    <a:pt x="7" y="0"/>
                  </a:cubicBezTo>
                  <a:cubicBezTo>
                    <a:pt x="63" y="0"/>
                    <a:pt x="63" y="0"/>
                    <a:pt x="63" y="0"/>
                  </a:cubicBezTo>
                  <a:cubicBezTo>
                    <a:pt x="65" y="0"/>
                    <a:pt x="66" y="2"/>
                    <a:pt x="66" y="3"/>
                  </a:cubicBezTo>
                  <a:cubicBezTo>
                    <a:pt x="66" y="5"/>
                    <a:pt x="65" y="6"/>
                    <a:pt x="63" y="6"/>
                  </a:cubicBezTo>
                  <a:cubicBezTo>
                    <a:pt x="7" y="6"/>
                    <a:pt x="7" y="6"/>
                    <a:pt x="7" y="6"/>
                  </a:cubicBezTo>
                  <a:cubicBezTo>
                    <a:pt x="7" y="6"/>
                    <a:pt x="6" y="7"/>
                    <a:pt x="6" y="8"/>
                  </a:cubicBezTo>
                  <a:cubicBezTo>
                    <a:pt x="6" y="42"/>
                    <a:pt x="6" y="42"/>
                    <a:pt x="6" y="42"/>
                  </a:cubicBezTo>
                  <a:cubicBezTo>
                    <a:pt x="6" y="43"/>
                    <a:pt x="7" y="45"/>
                    <a:pt x="8" y="45"/>
                  </a:cubicBezTo>
                  <a:cubicBezTo>
                    <a:pt x="63" y="45"/>
                    <a:pt x="63" y="45"/>
                    <a:pt x="63" y="45"/>
                  </a:cubicBezTo>
                  <a:cubicBezTo>
                    <a:pt x="65" y="45"/>
                    <a:pt x="66" y="46"/>
                    <a:pt x="66" y="48"/>
                  </a:cubicBezTo>
                  <a:cubicBezTo>
                    <a:pt x="66" y="49"/>
                    <a:pt x="65" y="51"/>
                    <a:pt x="63" y="5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1" name="Freeform 125">
              <a:extLst>
                <a:ext uri="{FF2B5EF4-FFF2-40B4-BE49-F238E27FC236}">
                  <a16:creationId xmlns:a16="http://schemas.microsoft.com/office/drawing/2014/main" id="{308E286E-61A5-209A-7DC4-BCB24CF06453}"/>
                </a:ext>
              </a:extLst>
            </p:cNvPr>
            <p:cNvSpPr>
              <a:spLocks/>
            </p:cNvSpPr>
            <p:nvPr/>
          </p:nvSpPr>
          <p:spPr bwMode="auto">
            <a:xfrm>
              <a:off x="4121" y="2405"/>
              <a:ext cx="74" cy="15"/>
            </a:xfrm>
            <a:custGeom>
              <a:avLst/>
              <a:gdLst>
                <a:gd name="T0" fmla="*/ 28 w 31"/>
                <a:gd name="T1" fmla="*/ 6 h 6"/>
                <a:gd name="T2" fmla="*/ 3 w 31"/>
                <a:gd name="T3" fmla="*/ 6 h 6"/>
                <a:gd name="T4" fmla="*/ 0 w 31"/>
                <a:gd name="T5" fmla="*/ 3 h 6"/>
                <a:gd name="T6" fmla="*/ 3 w 31"/>
                <a:gd name="T7" fmla="*/ 0 h 6"/>
                <a:gd name="T8" fmla="*/ 28 w 31"/>
                <a:gd name="T9" fmla="*/ 0 h 6"/>
                <a:gd name="T10" fmla="*/ 31 w 31"/>
                <a:gd name="T11" fmla="*/ 3 h 6"/>
                <a:gd name="T12" fmla="*/ 28 w 3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1" h="6">
                  <a:moveTo>
                    <a:pt x="28" y="6"/>
                  </a:moveTo>
                  <a:cubicBezTo>
                    <a:pt x="3" y="6"/>
                    <a:pt x="3" y="6"/>
                    <a:pt x="3" y="6"/>
                  </a:cubicBezTo>
                  <a:cubicBezTo>
                    <a:pt x="1" y="6"/>
                    <a:pt x="0" y="5"/>
                    <a:pt x="0" y="3"/>
                  </a:cubicBezTo>
                  <a:cubicBezTo>
                    <a:pt x="0" y="2"/>
                    <a:pt x="1" y="0"/>
                    <a:pt x="3" y="0"/>
                  </a:cubicBezTo>
                  <a:cubicBezTo>
                    <a:pt x="28" y="0"/>
                    <a:pt x="28" y="0"/>
                    <a:pt x="28" y="0"/>
                  </a:cubicBezTo>
                  <a:cubicBezTo>
                    <a:pt x="30" y="0"/>
                    <a:pt x="31" y="2"/>
                    <a:pt x="31" y="3"/>
                  </a:cubicBezTo>
                  <a:cubicBezTo>
                    <a:pt x="31" y="5"/>
                    <a:pt x="30" y="6"/>
                    <a:pt x="28"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2" name="Freeform 126">
              <a:extLst>
                <a:ext uri="{FF2B5EF4-FFF2-40B4-BE49-F238E27FC236}">
                  <a16:creationId xmlns:a16="http://schemas.microsoft.com/office/drawing/2014/main" id="{D7B9CF96-6184-8565-7FB8-16EB64A21B41}"/>
                </a:ext>
              </a:extLst>
            </p:cNvPr>
            <p:cNvSpPr>
              <a:spLocks/>
            </p:cNvSpPr>
            <p:nvPr/>
          </p:nvSpPr>
          <p:spPr bwMode="auto">
            <a:xfrm>
              <a:off x="4142" y="2437"/>
              <a:ext cx="53" cy="14"/>
            </a:xfrm>
            <a:custGeom>
              <a:avLst/>
              <a:gdLst>
                <a:gd name="T0" fmla="*/ 19 w 22"/>
                <a:gd name="T1" fmla="*/ 6 h 6"/>
                <a:gd name="T2" fmla="*/ 3 w 22"/>
                <a:gd name="T3" fmla="*/ 6 h 6"/>
                <a:gd name="T4" fmla="*/ 0 w 22"/>
                <a:gd name="T5" fmla="*/ 3 h 6"/>
                <a:gd name="T6" fmla="*/ 3 w 22"/>
                <a:gd name="T7" fmla="*/ 0 h 6"/>
                <a:gd name="T8" fmla="*/ 19 w 22"/>
                <a:gd name="T9" fmla="*/ 0 h 6"/>
                <a:gd name="T10" fmla="*/ 22 w 22"/>
                <a:gd name="T11" fmla="*/ 3 h 6"/>
                <a:gd name="T12" fmla="*/ 19 w 22"/>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2" h="6">
                  <a:moveTo>
                    <a:pt x="19" y="6"/>
                  </a:moveTo>
                  <a:cubicBezTo>
                    <a:pt x="3" y="6"/>
                    <a:pt x="3" y="6"/>
                    <a:pt x="3" y="6"/>
                  </a:cubicBezTo>
                  <a:cubicBezTo>
                    <a:pt x="2" y="6"/>
                    <a:pt x="0" y="5"/>
                    <a:pt x="0" y="3"/>
                  </a:cubicBezTo>
                  <a:cubicBezTo>
                    <a:pt x="0" y="2"/>
                    <a:pt x="2" y="0"/>
                    <a:pt x="3" y="0"/>
                  </a:cubicBezTo>
                  <a:cubicBezTo>
                    <a:pt x="19" y="0"/>
                    <a:pt x="19" y="0"/>
                    <a:pt x="19" y="0"/>
                  </a:cubicBezTo>
                  <a:cubicBezTo>
                    <a:pt x="21" y="0"/>
                    <a:pt x="22" y="2"/>
                    <a:pt x="22" y="3"/>
                  </a:cubicBezTo>
                  <a:cubicBezTo>
                    <a:pt x="22" y="5"/>
                    <a:pt x="21" y="6"/>
                    <a:pt x="19"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3" name="Freeform 127">
              <a:extLst>
                <a:ext uri="{FF2B5EF4-FFF2-40B4-BE49-F238E27FC236}">
                  <a16:creationId xmlns:a16="http://schemas.microsoft.com/office/drawing/2014/main" id="{1E61A222-B1B9-B7B8-AD2D-AB9E2A240826}"/>
                </a:ext>
              </a:extLst>
            </p:cNvPr>
            <p:cNvSpPr>
              <a:spLocks noEditPoints="1"/>
            </p:cNvSpPr>
            <p:nvPr/>
          </p:nvSpPr>
          <p:spPr bwMode="auto">
            <a:xfrm>
              <a:off x="3809" y="2336"/>
              <a:ext cx="340" cy="278"/>
            </a:xfrm>
            <a:custGeom>
              <a:avLst/>
              <a:gdLst>
                <a:gd name="T0" fmla="*/ 90 w 143"/>
                <a:gd name="T1" fmla="*/ 116 h 116"/>
                <a:gd name="T2" fmla="*/ 0 w 143"/>
                <a:gd name="T3" fmla="*/ 38 h 116"/>
                <a:gd name="T4" fmla="*/ 7 w 143"/>
                <a:gd name="T5" fmla="*/ 23 h 116"/>
                <a:gd name="T6" fmla="*/ 8 w 143"/>
                <a:gd name="T7" fmla="*/ 23 h 116"/>
                <a:gd name="T8" fmla="*/ 10 w 143"/>
                <a:gd name="T9" fmla="*/ 20 h 116"/>
                <a:gd name="T10" fmla="*/ 10 w 143"/>
                <a:gd name="T11" fmla="*/ 6 h 116"/>
                <a:gd name="T12" fmla="*/ 17 w 143"/>
                <a:gd name="T13" fmla="*/ 0 h 116"/>
                <a:gd name="T14" fmla="*/ 24 w 143"/>
                <a:gd name="T15" fmla="*/ 0 h 116"/>
                <a:gd name="T16" fmla="*/ 30 w 143"/>
                <a:gd name="T17" fmla="*/ 6 h 116"/>
                <a:gd name="T18" fmla="*/ 30 w 143"/>
                <a:gd name="T19" fmla="*/ 19 h 116"/>
                <a:gd name="T20" fmla="*/ 36 w 143"/>
                <a:gd name="T21" fmla="*/ 32 h 116"/>
                <a:gd name="T22" fmla="*/ 128 w 143"/>
                <a:gd name="T23" fmla="*/ 80 h 116"/>
                <a:gd name="T24" fmla="*/ 142 w 143"/>
                <a:gd name="T25" fmla="*/ 82 h 116"/>
                <a:gd name="T26" fmla="*/ 140 w 143"/>
                <a:gd name="T27" fmla="*/ 93 h 116"/>
                <a:gd name="T28" fmla="*/ 90 w 143"/>
                <a:gd name="T29" fmla="*/ 116 h 116"/>
                <a:gd name="T30" fmla="*/ 11 w 143"/>
                <a:gd name="T31" fmla="*/ 28 h 116"/>
                <a:gd name="T32" fmla="*/ 6 w 143"/>
                <a:gd name="T33" fmla="*/ 38 h 116"/>
                <a:gd name="T34" fmla="*/ 90 w 143"/>
                <a:gd name="T35" fmla="*/ 110 h 116"/>
                <a:gd name="T36" fmla="*/ 132 w 143"/>
                <a:gd name="T37" fmla="*/ 94 h 116"/>
                <a:gd name="T38" fmla="*/ 137 w 143"/>
                <a:gd name="T39" fmla="*/ 85 h 116"/>
                <a:gd name="T40" fmla="*/ 130 w 143"/>
                <a:gd name="T41" fmla="*/ 85 h 116"/>
                <a:gd name="T42" fmla="*/ 129 w 143"/>
                <a:gd name="T43" fmla="*/ 86 h 116"/>
                <a:gd name="T44" fmla="*/ 30 w 143"/>
                <a:gd name="T45" fmla="*/ 33 h 116"/>
                <a:gd name="T46" fmla="*/ 25 w 143"/>
                <a:gd name="T47" fmla="*/ 23 h 116"/>
                <a:gd name="T48" fmla="*/ 24 w 143"/>
                <a:gd name="T49" fmla="*/ 22 h 116"/>
                <a:gd name="T50" fmla="*/ 24 w 143"/>
                <a:gd name="T51" fmla="*/ 6 h 116"/>
                <a:gd name="T52" fmla="*/ 17 w 143"/>
                <a:gd name="T53" fmla="*/ 6 h 116"/>
                <a:gd name="T54" fmla="*/ 16 w 143"/>
                <a:gd name="T55" fmla="*/ 20 h 116"/>
                <a:gd name="T56" fmla="*/ 11 w 143"/>
                <a:gd name="T57" fmla="*/ 28 h 116"/>
                <a:gd name="T58" fmla="*/ 13 w 143"/>
                <a:gd name="T59" fmla="*/ 20 h 116"/>
                <a:gd name="T60" fmla="*/ 13 w 143"/>
                <a:gd name="T61" fmla="*/ 2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3" h="116">
                  <a:moveTo>
                    <a:pt x="90" y="116"/>
                  </a:moveTo>
                  <a:cubicBezTo>
                    <a:pt x="48" y="116"/>
                    <a:pt x="0" y="96"/>
                    <a:pt x="0" y="38"/>
                  </a:cubicBezTo>
                  <a:cubicBezTo>
                    <a:pt x="0" y="37"/>
                    <a:pt x="1" y="30"/>
                    <a:pt x="7" y="23"/>
                  </a:cubicBezTo>
                  <a:cubicBezTo>
                    <a:pt x="8" y="23"/>
                    <a:pt x="8" y="23"/>
                    <a:pt x="8" y="23"/>
                  </a:cubicBezTo>
                  <a:cubicBezTo>
                    <a:pt x="9" y="22"/>
                    <a:pt x="10" y="21"/>
                    <a:pt x="10" y="20"/>
                  </a:cubicBezTo>
                  <a:cubicBezTo>
                    <a:pt x="10" y="6"/>
                    <a:pt x="10" y="6"/>
                    <a:pt x="10" y="6"/>
                  </a:cubicBezTo>
                  <a:cubicBezTo>
                    <a:pt x="10" y="3"/>
                    <a:pt x="13" y="0"/>
                    <a:pt x="17" y="0"/>
                  </a:cubicBezTo>
                  <a:cubicBezTo>
                    <a:pt x="24" y="0"/>
                    <a:pt x="24" y="0"/>
                    <a:pt x="24" y="0"/>
                  </a:cubicBezTo>
                  <a:cubicBezTo>
                    <a:pt x="27" y="0"/>
                    <a:pt x="30" y="3"/>
                    <a:pt x="30" y="6"/>
                  </a:cubicBezTo>
                  <a:cubicBezTo>
                    <a:pt x="30" y="19"/>
                    <a:pt x="30" y="19"/>
                    <a:pt x="30" y="19"/>
                  </a:cubicBezTo>
                  <a:cubicBezTo>
                    <a:pt x="32" y="21"/>
                    <a:pt x="35" y="26"/>
                    <a:pt x="36" y="32"/>
                  </a:cubicBezTo>
                  <a:cubicBezTo>
                    <a:pt x="37" y="34"/>
                    <a:pt x="53" y="93"/>
                    <a:pt x="128" y="80"/>
                  </a:cubicBezTo>
                  <a:cubicBezTo>
                    <a:pt x="130" y="79"/>
                    <a:pt x="138" y="76"/>
                    <a:pt x="142" y="82"/>
                  </a:cubicBezTo>
                  <a:cubicBezTo>
                    <a:pt x="143" y="84"/>
                    <a:pt x="143" y="88"/>
                    <a:pt x="140" y="93"/>
                  </a:cubicBezTo>
                  <a:cubicBezTo>
                    <a:pt x="137" y="99"/>
                    <a:pt x="125" y="116"/>
                    <a:pt x="90" y="116"/>
                  </a:cubicBezTo>
                  <a:close/>
                  <a:moveTo>
                    <a:pt x="11" y="28"/>
                  </a:moveTo>
                  <a:cubicBezTo>
                    <a:pt x="7" y="33"/>
                    <a:pt x="6" y="38"/>
                    <a:pt x="6" y="38"/>
                  </a:cubicBezTo>
                  <a:cubicBezTo>
                    <a:pt x="6" y="91"/>
                    <a:pt x="49" y="110"/>
                    <a:pt x="90" y="110"/>
                  </a:cubicBezTo>
                  <a:cubicBezTo>
                    <a:pt x="116" y="110"/>
                    <a:pt x="128" y="100"/>
                    <a:pt x="132" y="94"/>
                  </a:cubicBezTo>
                  <a:cubicBezTo>
                    <a:pt x="136" y="89"/>
                    <a:pt x="137" y="85"/>
                    <a:pt x="137" y="85"/>
                  </a:cubicBezTo>
                  <a:cubicBezTo>
                    <a:pt x="136" y="84"/>
                    <a:pt x="132" y="84"/>
                    <a:pt x="130" y="85"/>
                  </a:cubicBezTo>
                  <a:cubicBezTo>
                    <a:pt x="129" y="86"/>
                    <a:pt x="129" y="86"/>
                    <a:pt x="129" y="86"/>
                  </a:cubicBezTo>
                  <a:cubicBezTo>
                    <a:pt x="49" y="100"/>
                    <a:pt x="31" y="34"/>
                    <a:pt x="30" y="33"/>
                  </a:cubicBezTo>
                  <a:cubicBezTo>
                    <a:pt x="30" y="27"/>
                    <a:pt x="25" y="23"/>
                    <a:pt x="25" y="23"/>
                  </a:cubicBezTo>
                  <a:cubicBezTo>
                    <a:pt x="24" y="22"/>
                    <a:pt x="24" y="22"/>
                    <a:pt x="24" y="22"/>
                  </a:cubicBezTo>
                  <a:cubicBezTo>
                    <a:pt x="24" y="6"/>
                    <a:pt x="24" y="6"/>
                    <a:pt x="24" y="6"/>
                  </a:cubicBezTo>
                  <a:cubicBezTo>
                    <a:pt x="17" y="6"/>
                    <a:pt x="17" y="6"/>
                    <a:pt x="17" y="6"/>
                  </a:cubicBezTo>
                  <a:cubicBezTo>
                    <a:pt x="16" y="20"/>
                    <a:pt x="16" y="20"/>
                    <a:pt x="16" y="20"/>
                  </a:cubicBezTo>
                  <a:cubicBezTo>
                    <a:pt x="16" y="24"/>
                    <a:pt x="12" y="27"/>
                    <a:pt x="11" y="28"/>
                  </a:cubicBezTo>
                  <a:close/>
                  <a:moveTo>
                    <a:pt x="13" y="20"/>
                  </a:moveTo>
                  <a:cubicBezTo>
                    <a:pt x="13" y="20"/>
                    <a:pt x="13" y="20"/>
                    <a:pt x="13" y="2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4" name="Freeform 128">
              <a:extLst>
                <a:ext uri="{FF2B5EF4-FFF2-40B4-BE49-F238E27FC236}">
                  <a16:creationId xmlns:a16="http://schemas.microsoft.com/office/drawing/2014/main" id="{CA900994-F0F0-B363-72BD-77D036BC666B}"/>
                </a:ext>
              </a:extLst>
            </p:cNvPr>
            <p:cNvSpPr>
              <a:spLocks/>
            </p:cNvSpPr>
            <p:nvPr/>
          </p:nvSpPr>
          <p:spPr bwMode="auto">
            <a:xfrm>
              <a:off x="3861" y="2485"/>
              <a:ext cx="46" cy="50"/>
            </a:xfrm>
            <a:custGeom>
              <a:avLst/>
              <a:gdLst>
                <a:gd name="T0" fmla="*/ 15 w 19"/>
                <a:gd name="T1" fmla="*/ 21 h 21"/>
                <a:gd name="T2" fmla="*/ 14 w 19"/>
                <a:gd name="T3" fmla="*/ 20 h 21"/>
                <a:gd name="T4" fmla="*/ 1 w 19"/>
                <a:gd name="T5" fmla="*/ 5 h 21"/>
                <a:gd name="T6" fmla="*/ 3 w 19"/>
                <a:gd name="T7" fmla="*/ 1 h 21"/>
                <a:gd name="T8" fmla="*/ 7 w 19"/>
                <a:gd name="T9" fmla="*/ 3 h 21"/>
                <a:gd name="T10" fmla="*/ 7 w 19"/>
                <a:gd name="T11" fmla="*/ 3 h 21"/>
                <a:gd name="T12" fmla="*/ 17 w 19"/>
                <a:gd name="T13" fmla="*/ 16 h 21"/>
                <a:gd name="T14" fmla="*/ 18 w 19"/>
                <a:gd name="T15" fmla="*/ 20 h 21"/>
                <a:gd name="T16" fmla="*/ 15 w 19"/>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1">
                  <a:moveTo>
                    <a:pt x="15" y="21"/>
                  </a:moveTo>
                  <a:cubicBezTo>
                    <a:pt x="15" y="21"/>
                    <a:pt x="14" y="21"/>
                    <a:pt x="14" y="20"/>
                  </a:cubicBezTo>
                  <a:cubicBezTo>
                    <a:pt x="4" y="13"/>
                    <a:pt x="1" y="5"/>
                    <a:pt x="1" y="5"/>
                  </a:cubicBezTo>
                  <a:cubicBezTo>
                    <a:pt x="0" y="3"/>
                    <a:pt x="1" y="1"/>
                    <a:pt x="3" y="1"/>
                  </a:cubicBezTo>
                  <a:cubicBezTo>
                    <a:pt x="4" y="0"/>
                    <a:pt x="6" y="1"/>
                    <a:pt x="7" y="3"/>
                  </a:cubicBezTo>
                  <a:cubicBezTo>
                    <a:pt x="7" y="3"/>
                    <a:pt x="7" y="3"/>
                    <a:pt x="7" y="3"/>
                  </a:cubicBezTo>
                  <a:cubicBezTo>
                    <a:pt x="7" y="3"/>
                    <a:pt x="10" y="10"/>
                    <a:pt x="17" y="16"/>
                  </a:cubicBezTo>
                  <a:cubicBezTo>
                    <a:pt x="19" y="17"/>
                    <a:pt x="19" y="19"/>
                    <a:pt x="18" y="20"/>
                  </a:cubicBezTo>
                  <a:cubicBezTo>
                    <a:pt x="17" y="21"/>
                    <a:pt x="16" y="21"/>
                    <a:pt x="15" y="2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5" name="Freeform 129">
              <a:extLst>
                <a:ext uri="{FF2B5EF4-FFF2-40B4-BE49-F238E27FC236}">
                  <a16:creationId xmlns:a16="http://schemas.microsoft.com/office/drawing/2014/main" id="{EC77C43A-BD6D-8B82-2D39-7E39D55B42EF}"/>
                </a:ext>
              </a:extLst>
            </p:cNvPr>
            <p:cNvSpPr>
              <a:spLocks/>
            </p:cNvSpPr>
            <p:nvPr/>
          </p:nvSpPr>
          <p:spPr bwMode="auto">
            <a:xfrm>
              <a:off x="4252" y="2415"/>
              <a:ext cx="257" cy="154"/>
            </a:xfrm>
            <a:custGeom>
              <a:avLst/>
              <a:gdLst>
                <a:gd name="T0" fmla="*/ 257 w 257"/>
                <a:gd name="T1" fmla="*/ 0 h 154"/>
                <a:gd name="T2" fmla="*/ 0 w 257"/>
                <a:gd name="T3" fmla="*/ 0 h 154"/>
                <a:gd name="T4" fmla="*/ 28 w 257"/>
                <a:gd name="T5" fmla="*/ 154 h 154"/>
                <a:gd name="T6" fmla="*/ 228 w 257"/>
                <a:gd name="T7" fmla="*/ 154 h 154"/>
                <a:gd name="T8" fmla="*/ 257 w 257"/>
                <a:gd name="T9" fmla="*/ 0 h 154"/>
              </a:gdLst>
              <a:ahLst/>
              <a:cxnLst>
                <a:cxn ang="0">
                  <a:pos x="T0" y="T1"/>
                </a:cxn>
                <a:cxn ang="0">
                  <a:pos x="T2" y="T3"/>
                </a:cxn>
                <a:cxn ang="0">
                  <a:pos x="T4" y="T5"/>
                </a:cxn>
                <a:cxn ang="0">
                  <a:pos x="T6" y="T7"/>
                </a:cxn>
                <a:cxn ang="0">
                  <a:pos x="T8" y="T9"/>
                </a:cxn>
              </a:cxnLst>
              <a:rect l="0" t="0" r="r" b="b"/>
              <a:pathLst>
                <a:path w="257" h="154">
                  <a:moveTo>
                    <a:pt x="257" y="0"/>
                  </a:moveTo>
                  <a:lnTo>
                    <a:pt x="0" y="0"/>
                  </a:lnTo>
                  <a:lnTo>
                    <a:pt x="28" y="154"/>
                  </a:lnTo>
                  <a:lnTo>
                    <a:pt x="228" y="154"/>
                  </a:lnTo>
                  <a:lnTo>
                    <a:pt x="257" y="0"/>
                  </a:ln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6" name="Oval 130">
              <a:extLst>
                <a:ext uri="{FF2B5EF4-FFF2-40B4-BE49-F238E27FC236}">
                  <a16:creationId xmlns:a16="http://schemas.microsoft.com/office/drawing/2014/main" id="{85305052-567C-CF16-06B2-60F898D6BF4F}"/>
                </a:ext>
              </a:extLst>
            </p:cNvPr>
            <p:cNvSpPr>
              <a:spLocks noChangeArrowheads="1"/>
            </p:cNvSpPr>
            <p:nvPr/>
          </p:nvSpPr>
          <p:spPr bwMode="auto">
            <a:xfrm>
              <a:off x="4561" y="2357"/>
              <a:ext cx="93" cy="104"/>
            </a:xfrm>
            <a:prstGeom prst="ellipse">
              <a:avLst/>
            </a:pr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7" name="Freeform 131">
              <a:extLst>
                <a:ext uri="{FF2B5EF4-FFF2-40B4-BE49-F238E27FC236}">
                  <a16:creationId xmlns:a16="http://schemas.microsoft.com/office/drawing/2014/main" id="{D916FC55-A587-D224-536B-4C9EDA1E0221}"/>
                </a:ext>
              </a:extLst>
            </p:cNvPr>
            <p:cNvSpPr>
              <a:spLocks noEditPoints="1"/>
            </p:cNvSpPr>
            <p:nvPr/>
          </p:nvSpPr>
          <p:spPr bwMode="auto">
            <a:xfrm>
              <a:off x="4552" y="2345"/>
              <a:ext cx="109" cy="128"/>
            </a:xfrm>
            <a:custGeom>
              <a:avLst/>
              <a:gdLst>
                <a:gd name="T0" fmla="*/ 23 w 46"/>
                <a:gd name="T1" fmla="*/ 53 h 53"/>
                <a:gd name="T2" fmla="*/ 0 w 46"/>
                <a:gd name="T3" fmla="*/ 27 h 53"/>
                <a:gd name="T4" fmla="*/ 23 w 46"/>
                <a:gd name="T5" fmla="*/ 0 h 53"/>
                <a:gd name="T6" fmla="*/ 46 w 46"/>
                <a:gd name="T7" fmla="*/ 27 h 53"/>
                <a:gd name="T8" fmla="*/ 23 w 46"/>
                <a:gd name="T9" fmla="*/ 53 h 53"/>
                <a:gd name="T10" fmla="*/ 23 w 46"/>
                <a:gd name="T11" fmla="*/ 6 h 53"/>
                <a:gd name="T12" fmla="*/ 6 w 46"/>
                <a:gd name="T13" fmla="*/ 27 h 53"/>
                <a:gd name="T14" fmla="*/ 23 w 46"/>
                <a:gd name="T15" fmla="*/ 47 h 53"/>
                <a:gd name="T16" fmla="*/ 40 w 46"/>
                <a:gd name="T17" fmla="*/ 27 h 53"/>
                <a:gd name="T18" fmla="*/ 23 w 46"/>
                <a:gd name="T19" fmla="*/ 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53">
                  <a:moveTo>
                    <a:pt x="23" y="53"/>
                  </a:moveTo>
                  <a:cubicBezTo>
                    <a:pt x="10" y="53"/>
                    <a:pt x="0" y="41"/>
                    <a:pt x="0" y="27"/>
                  </a:cubicBezTo>
                  <a:cubicBezTo>
                    <a:pt x="0" y="12"/>
                    <a:pt x="10" y="0"/>
                    <a:pt x="23" y="0"/>
                  </a:cubicBezTo>
                  <a:cubicBezTo>
                    <a:pt x="36" y="0"/>
                    <a:pt x="46" y="12"/>
                    <a:pt x="46" y="27"/>
                  </a:cubicBezTo>
                  <a:cubicBezTo>
                    <a:pt x="46" y="41"/>
                    <a:pt x="36" y="53"/>
                    <a:pt x="23" y="53"/>
                  </a:cubicBezTo>
                  <a:close/>
                  <a:moveTo>
                    <a:pt x="23" y="6"/>
                  </a:moveTo>
                  <a:cubicBezTo>
                    <a:pt x="14" y="6"/>
                    <a:pt x="6" y="15"/>
                    <a:pt x="6" y="27"/>
                  </a:cubicBezTo>
                  <a:cubicBezTo>
                    <a:pt x="6" y="38"/>
                    <a:pt x="14" y="47"/>
                    <a:pt x="23" y="47"/>
                  </a:cubicBezTo>
                  <a:cubicBezTo>
                    <a:pt x="33" y="47"/>
                    <a:pt x="40" y="38"/>
                    <a:pt x="40" y="27"/>
                  </a:cubicBezTo>
                  <a:cubicBezTo>
                    <a:pt x="40" y="15"/>
                    <a:pt x="33" y="6"/>
                    <a:pt x="23"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8" name="Freeform 132">
              <a:extLst>
                <a:ext uri="{FF2B5EF4-FFF2-40B4-BE49-F238E27FC236}">
                  <a16:creationId xmlns:a16="http://schemas.microsoft.com/office/drawing/2014/main" id="{07A3D3D3-FCE9-B3E4-F8AD-B95C27FA76FB}"/>
                </a:ext>
              </a:extLst>
            </p:cNvPr>
            <p:cNvSpPr>
              <a:spLocks/>
            </p:cNvSpPr>
            <p:nvPr/>
          </p:nvSpPr>
          <p:spPr bwMode="auto">
            <a:xfrm>
              <a:off x="4583" y="2305"/>
              <a:ext cx="55" cy="117"/>
            </a:xfrm>
            <a:custGeom>
              <a:avLst/>
              <a:gdLst>
                <a:gd name="T0" fmla="*/ 15 w 23"/>
                <a:gd name="T1" fmla="*/ 49 h 49"/>
                <a:gd name="T2" fmla="*/ 14 w 23"/>
                <a:gd name="T3" fmla="*/ 49 h 49"/>
                <a:gd name="T4" fmla="*/ 12 w 23"/>
                <a:gd name="T5" fmla="*/ 45 h 49"/>
                <a:gd name="T6" fmla="*/ 7 w 23"/>
                <a:gd name="T7" fmla="*/ 22 h 49"/>
                <a:gd name="T8" fmla="*/ 7 w 23"/>
                <a:gd name="T9" fmla="*/ 22 h 49"/>
                <a:gd name="T10" fmla="*/ 6 w 23"/>
                <a:gd name="T11" fmla="*/ 21 h 49"/>
                <a:gd name="T12" fmla="*/ 1 w 23"/>
                <a:gd name="T13" fmla="*/ 4 h 49"/>
                <a:gd name="T14" fmla="*/ 3 w 23"/>
                <a:gd name="T15" fmla="*/ 0 h 49"/>
                <a:gd name="T16" fmla="*/ 7 w 23"/>
                <a:gd name="T17" fmla="*/ 2 h 49"/>
                <a:gd name="T18" fmla="*/ 12 w 23"/>
                <a:gd name="T19" fmla="*/ 18 h 49"/>
                <a:gd name="T20" fmla="*/ 18 w 23"/>
                <a:gd name="T21" fmla="*/ 47 h 49"/>
                <a:gd name="T22" fmla="*/ 15 w 23"/>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49">
                  <a:moveTo>
                    <a:pt x="15" y="49"/>
                  </a:moveTo>
                  <a:cubicBezTo>
                    <a:pt x="15" y="49"/>
                    <a:pt x="15" y="49"/>
                    <a:pt x="14" y="49"/>
                  </a:cubicBezTo>
                  <a:cubicBezTo>
                    <a:pt x="13" y="48"/>
                    <a:pt x="12" y="47"/>
                    <a:pt x="12" y="45"/>
                  </a:cubicBezTo>
                  <a:cubicBezTo>
                    <a:pt x="17" y="30"/>
                    <a:pt x="8" y="23"/>
                    <a:pt x="7" y="22"/>
                  </a:cubicBezTo>
                  <a:cubicBezTo>
                    <a:pt x="7" y="22"/>
                    <a:pt x="7" y="22"/>
                    <a:pt x="7" y="22"/>
                  </a:cubicBezTo>
                  <a:cubicBezTo>
                    <a:pt x="6" y="21"/>
                    <a:pt x="6" y="21"/>
                    <a:pt x="6" y="21"/>
                  </a:cubicBezTo>
                  <a:cubicBezTo>
                    <a:pt x="1" y="4"/>
                    <a:pt x="1" y="4"/>
                    <a:pt x="1" y="4"/>
                  </a:cubicBezTo>
                  <a:cubicBezTo>
                    <a:pt x="0" y="3"/>
                    <a:pt x="1" y="1"/>
                    <a:pt x="3" y="0"/>
                  </a:cubicBezTo>
                  <a:cubicBezTo>
                    <a:pt x="5" y="0"/>
                    <a:pt x="6" y="1"/>
                    <a:pt x="7" y="2"/>
                  </a:cubicBezTo>
                  <a:cubicBezTo>
                    <a:pt x="12" y="18"/>
                    <a:pt x="12" y="18"/>
                    <a:pt x="12" y="18"/>
                  </a:cubicBezTo>
                  <a:cubicBezTo>
                    <a:pt x="14" y="21"/>
                    <a:pt x="23" y="30"/>
                    <a:pt x="18" y="47"/>
                  </a:cubicBezTo>
                  <a:cubicBezTo>
                    <a:pt x="18" y="48"/>
                    <a:pt x="17" y="49"/>
                    <a:pt x="15" y="4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9" name="Freeform 133">
              <a:extLst>
                <a:ext uri="{FF2B5EF4-FFF2-40B4-BE49-F238E27FC236}">
                  <a16:creationId xmlns:a16="http://schemas.microsoft.com/office/drawing/2014/main" id="{ACA8ED6B-2D66-B9E4-F95A-B6784E201870}"/>
                </a:ext>
              </a:extLst>
            </p:cNvPr>
            <p:cNvSpPr>
              <a:spLocks/>
            </p:cNvSpPr>
            <p:nvPr/>
          </p:nvSpPr>
          <p:spPr bwMode="auto">
            <a:xfrm>
              <a:off x="4461" y="2274"/>
              <a:ext cx="96" cy="98"/>
            </a:xfrm>
            <a:custGeom>
              <a:avLst/>
              <a:gdLst>
                <a:gd name="T0" fmla="*/ 18 w 40"/>
                <a:gd name="T1" fmla="*/ 41 h 41"/>
                <a:gd name="T2" fmla="*/ 18 w 40"/>
                <a:gd name="T3" fmla="*/ 41 h 41"/>
                <a:gd name="T4" fmla="*/ 15 w 40"/>
                <a:gd name="T5" fmla="*/ 37 h 41"/>
                <a:gd name="T6" fmla="*/ 31 w 40"/>
                <a:gd name="T7" fmla="*/ 16 h 41"/>
                <a:gd name="T8" fmla="*/ 34 w 40"/>
                <a:gd name="T9" fmla="*/ 11 h 41"/>
                <a:gd name="T10" fmla="*/ 32 w 40"/>
                <a:gd name="T11" fmla="*/ 8 h 41"/>
                <a:gd name="T12" fmla="*/ 28 w 40"/>
                <a:gd name="T13" fmla="*/ 6 h 41"/>
                <a:gd name="T14" fmla="*/ 23 w 40"/>
                <a:gd name="T15" fmla="*/ 9 h 41"/>
                <a:gd name="T16" fmla="*/ 5 w 40"/>
                <a:gd name="T17" fmla="*/ 34 h 41"/>
                <a:gd name="T18" fmla="*/ 1 w 40"/>
                <a:gd name="T19" fmla="*/ 33 h 41"/>
                <a:gd name="T20" fmla="*/ 2 w 40"/>
                <a:gd name="T21" fmla="*/ 29 h 41"/>
                <a:gd name="T22" fmla="*/ 18 w 40"/>
                <a:gd name="T23" fmla="*/ 6 h 41"/>
                <a:gd name="T24" fmla="*/ 18 w 40"/>
                <a:gd name="T25" fmla="*/ 6 h 41"/>
                <a:gd name="T26" fmla="*/ 27 w 40"/>
                <a:gd name="T27" fmla="*/ 0 h 41"/>
                <a:gd name="T28" fmla="*/ 36 w 40"/>
                <a:gd name="T29" fmla="*/ 3 h 41"/>
                <a:gd name="T30" fmla="*/ 40 w 40"/>
                <a:gd name="T31" fmla="*/ 11 h 41"/>
                <a:gd name="T32" fmla="*/ 34 w 40"/>
                <a:gd name="T33" fmla="*/ 21 h 41"/>
                <a:gd name="T34" fmla="*/ 21 w 40"/>
                <a:gd name="T35" fmla="*/ 39 h 41"/>
                <a:gd name="T36" fmla="*/ 18 w 40"/>
                <a:gd name="T3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 h="41">
                  <a:moveTo>
                    <a:pt x="18" y="41"/>
                  </a:moveTo>
                  <a:cubicBezTo>
                    <a:pt x="18" y="41"/>
                    <a:pt x="18" y="41"/>
                    <a:pt x="18" y="41"/>
                  </a:cubicBezTo>
                  <a:cubicBezTo>
                    <a:pt x="16" y="41"/>
                    <a:pt x="15" y="39"/>
                    <a:pt x="15" y="37"/>
                  </a:cubicBezTo>
                  <a:cubicBezTo>
                    <a:pt x="16" y="37"/>
                    <a:pt x="19" y="24"/>
                    <a:pt x="31" y="16"/>
                  </a:cubicBezTo>
                  <a:cubicBezTo>
                    <a:pt x="31" y="16"/>
                    <a:pt x="34" y="13"/>
                    <a:pt x="34" y="11"/>
                  </a:cubicBezTo>
                  <a:cubicBezTo>
                    <a:pt x="34" y="11"/>
                    <a:pt x="34" y="9"/>
                    <a:pt x="32" y="8"/>
                  </a:cubicBezTo>
                  <a:cubicBezTo>
                    <a:pt x="30" y="6"/>
                    <a:pt x="29" y="6"/>
                    <a:pt x="28" y="6"/>
                  </a:cubicBezTo>
                  <a:cubicBezTo>
                    <a:pt x="25" y="6"/>
                    <a:pt x="24" y="8"/>
                    <a:pt x="23" y="9"/>
                  </a:cubicBezTo>
                  <a:cubicBezTo>
                    <a:pt x="22" y="11"/>
                    <a:pt x="13" y="27"/>
                    <a:pt x="5" y="34"/>
                  </a:cubicBezTo>
                  <a:cubicBezTo>
                    <a:pt x="4" y="35"/>
                    <a:pt x="2" y="35"/>
                    <a:pt x="1" y="33"/>
                  </a:cubicBezTo>
                  <a:cubicBezTo>
                    <a:pt x="0" y="32"/>
                    <a:pt x="0" y="30"/>
                    <a:pt x="2" y="29"/>
                  </a:cubicBezTo>
                  <a:cubicBezTo>
                    <a:pt x="9" y="23"/>
                    <a:pt x="18" y="6"/>
                    <a:pt x="18" y="6"/>
                  </a:cubicBezTo>
                  <a:cubicBezTo>
                    <a:pt x="18" y="6"/>
                    <a:pt x="18" y="6"/>
                    <a:pt x="18" y="6"/>
                  </a:cubicBezTo>
                  <a:cubicBezTo>
                    <a:pt x="18" y="5"/>
                    <a:pt x="22" y="1"/>
                    <a:pt x="27" y="0"/>
                  </a:cubicBezTo>
                  <a:cubicBezTo>
                    <a:pt x="29" y="0"/>
                    <a:pt x="32" y="0"/>
                    <a:pt x="36" y="3"/>
                  </a:cubicBezTo>
                  <a:cubicBezTo>
                    <a:pt x="39" y="6"/>
                    <a:pt x="40" y="9"/>
                    <a:pt x="40" y="11"/>
                  </a:cubicBezTo>
                  <a:cubicBezTo>
                    <a:pt x="40" y="17"/>
                    <a:pt x="35" y="21"/>
                    <a:pt x="34" y="21"/>
                  </a:cubicBezTo>
                  <a:cubicBezTo>
                    <a:pt x="24" y="28"/>
                    <a:pt x="21" y="39"/>
                    <a:pt x="21" y="39"/>
                  </a:cubicBezTo>
                  <a:cubicBezTo>
                    <a:pt x="21" y="40"/>
                    <a:pt x="20" y="41"/>
                    <a:pt x="18" y="4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0" name="Freeform 134">
              <a:extLst>
                <a:ext uri="{FF2B5EF4-FFF2-40B4-BE49-F238E27FC236}">
                  <a16:creationId xmlns:a16="http://schemas.microsoft.com/office/drawing/2014/main" id="{84DF22A6-9958-A9E6-E39A-F3BB36A997AC}"/>
                </a:ext>
              </a:extLst>
            </p:cNvPr>
            <p:cNvSpPr>
              <a:spLocks/>
            </p:cNvSpPr>
            <p:nvPr/>
          </p:nvSpPr>
          <p:spPr bwMode="auto">
            <a:xfrm>
              <a:off x="4440" y="2230"/>
              <a:ext cx="57" cy="96"/>
            </a:xfrm>
            <a:custGeom>
              <a:avLst/>
              <a:gdLst>
                <a:gd name="T0" fmla="*/ 11 w 24"/>
                <a:gd name="T1" fmla="*/ 40 h 40"/>
                <a:gd name="T2" fmla="*/ 11 w 24"/>
                <a:gd name="T3" fmla="*/ 40 h 40"/>
                <a:gd name="T4" fmla="*/ 8 w 24"/>
                <a:gd name="T5" fmla="*/ 37 h 40"/>
                <a:gd name="T6" fmla="*/ 17 w 24"/>
                <a:gd name="T7" fmla="*/ 13 h 40"/>
                <a:gd name="T8" fmla="*/ 14 w 24"/>
                <a:gd name="T9" fmla="*/ 8 h 40"/>
                <a:gd name="T10" fmla="*/ 11 w 24"/>
                <a:gd name="T11" fmla="*/ 8 h 40"/>
                <a:gd name="T12" fmla="*/ 9 w 24"/>
                <a:gd name="T13" fmla="*/ 13 h 40"/>
                <a:gd name="T14" fmla="*/ 8 w 24"/>
                <a:gd name="T15" fmla="*/ 17 h 40"/>
                <a:gd name="T16" fmla="*/ 6 w 24"/>
                <a:gd name="T17" fmla="*/ 30 h 40"/>
                <a:gd name="T18" fmla="*/ 2 w 24"/>
                <a:gd name="T19" fmla="*/ 32 h 40"/>
                <a:gd name="T20" fmla="*/ 1 w 24"/>
                <a:gd name="T21" fmla="*/ 28 h 40"/>
                <a:gd name="T22" fmla="*/ 2 w 24"/>
                <a:gd name="T23" fmla="*/ 17 h 40"/>
                <a:gd name="T24" fmla="*/ 3 w 24"/>
                <a:gd name="T25" fmla="*/ 12 h 40"/>
                <a:gd name="T26" fmla="*/ 8 w 24"/>
                <a:gd name="T27" fmla="*/ 2 h 40"/>
                <a:gd name="T28" fmla="*/ 17 w 24"/>
                <a:gd name="T29" fmla="*/ 2 h 40"/>
                <a:gd name="T30" fmla="*/ 22 w 24"/>
                <a:gd name="T31" fmla="*/ 15 h 40"/>
                <a:gd name="T32" fmla="*/ 22 w 24"/>
                <a:gd name="T33" fmla="*/ 16 h 40"/>
                <a:gd name="T34" fmla="*/ 14 w 24"/>
                <a:gd name="T35" fmla="*/ 38 h 40"/>
                <a:gd name="T36" fmla="*/ 11 w 24"/>
                <a:gd name="T37"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40">
                  <a:moveTo>
                    <a:pt x="11" y="40"/>
                  </a:moveTo>
                  <a:cubicBezTo>
                    <a:pt x="11" y="40"/>
                    <a:pt x="11" y="40"/>
                    <a:pt x="11" y="40"/>
                  </a:cubicBezTo>
                  <a:cubicBezTo>
                    <a:pt x="9" y="40"/>
                    <a:pt x="8" y="38"/>
                    <a:pt x="8" y="37"/>
                  </a:cubicBezTo>
                  <a:cubicBezTo>
                    <a:pt x="9" y="36"/>
                    <a:pt x="12" y="22"/>
                    <a:pt x="17" y="13"/>
                  </a:cubicBezTo>
                  <a:cubicBezTo>
                    <a:pt x="17" y="12"/>
                    <a:pt x="18" y="9"/>
                    <a:pt x="14" y="8"/>
                  </a:cubicBezTo>
                  <a:cubicBezTo>
                    <a:pt x="13" y="7"/>
                    <a:pt x="12" y="7"/>
                    <a:pt x="11" y="8"/>
                  </a:cubicBezTo>
                  <a:cubicBezTo>
                    <a:pt x="10" y="8"/>
                    <a:pt x="9" y="10"/>
                    <a:pt x="9" y="13"/>
                  </a:cubicBezTo>
                  <a:cubicBezTo>
                    <a:pt x="8" y="14"/>
                    <a:pt x="8" y="16"/>
                    <a:pt x="8" y="17"/>
                  </a:cubicBezTo>
                  <a:cubicBezTo>
                    <a:pt x="8" y="22"/>
                    <a:pt x="8" y="26"/>
                    <a:pt x="6" y="30"/>
                  </a:cubicBezTo>
                  <a:cubicBezTo>
                    <a:pt x="6" y="32"/>
                    <a:pt x="4" y="33"/>
                    <a:pt x="2" y="32"/>
                  </a:cubicBezTo>
                  <a:cubicBezTo>
                    <a:pt x="1" y="31"/>
                    <a:pt x="0" y="30"/>
                    <a:pt x="1" y="28"/>
                  </a:cubicBezTo>
                  <a:cubicBezTo>
                    <a:pt x="2" y="25"/>
                    <a:pt x="2" y="21"/>
                    <a:pt x="2" y="17"/>
                  </a:cubicBezTo>
                  <a:cubicBezTo>
                    <a:pt x="2" y="15"/>
                    <a:pt x="2" y="14"/>
                    <a:pt x="3" y="12"/>
                  </a:cubicBezTo>
                  <a:cubicBezTo>
                    <a:pt x="3" y="8"/>
                    <a:pt x="5" y="4"/>
                    <a:pt x="8" y="2"/>
                  </a:cubicBezTo>
                  <a:cubicBezTo>
                    <a:pt x="9" y="1"/>
                    <a:pt x="12" y="0"/>
                    <a:pt x="17" y="2"/>
                  </a:cubicBezTo>
                  <a:cubicBezTo>
                    <a:pt x="23" y="5"/>
                    <a:pt x="24" y="11"/>
                    <a:pt x="22" y="15"/>
                  </a:cubicBezTo>
                  <a:cubicBezTo>
                    <a:pt x="22" y="16"/>
                    <a:pt x="22" y="16"/>
                    <a:pt x="22" y="16"/>
                  </a:cubicBezTo>
                  <a:cubicBezTo>
                    <a:pt x="17" y="23"/>
                    <a:pt x="14" y="38"/>
                    <a:pt x="14" y="38"/>
                  </a:cubicBezTo>
                  <a:cubicBezTo>
                    <a:pt x="14" y="39"/>
                    <a:pt x="13" y="40"/>
                    <a:pt x="11" y="4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1" name="Freeform 135">
              <a:extLst>
                <a:ext uri="{FF2B5EF4-FFF2-40B4-BE49-F238E27FC236}">
                  <a16:creationId xmlns:a16="http://schemas.microsoft.com/office/drawing/2014/main" id="{6F307617-729A-1B68-1750-1A43B95983EA}"/>
                </a:ext>
              </a:extLst>
            </p:cNvPr>
            <p:cNvSpPr>
              <a:spLocks/>
            </p:cNvSpPr>
            <p:nvPr/>
          </p:nvSpPr>
          <p:spPr bwMode="auto">
            <a:xfrm>
              <a:off x="4204" y="2252"/>
              <a:ext cx="231" cy="115"/>
            </a:xfrm>
            <a:custGeom>
              <a:avLst/>
              <a:gdLst>
                <a:gd name="T0" fmla="*/ 66 w 97"/>
                <a:gd name="T1" fmla="*/ 48 h 48"/>
                <a:gd name="T2" fmla="*/ 58 w 97"/>
                <a:gd name="T3" fmla="*/ 46 h 48"/>
                <a:gd name="T4" fmla="*/ 51 w 97"/>
                <a:gd name="T5" fmla="*/ 29 h 48"/>
                <a:gd name="T6" fmla="*/ 43 w 97"/>
                <a:gd name="T7" fmla="*/ 17 h 48"/>
                <a:gd name="T8" fmla="*/ 39 w 97"/>
                <a:gd name="T9" fmla="*/ 19 h 48"/>
                <a:gd name="T10" fmla="*/ 39 w 97"/>
                <a:gd name="T11" fmla="*/ 19 h 48"/>
                <a:gd name="T12" fmla="*/ 40 w 97"/>
                <a:gd name="T13" fmla="*/ 28 h 48"/>
                <a:gd name="T14" fmla="*/ 41 w 97"/>
                <a:gd name="T15" fmla="*/ 39 h 48"/>
                <a:gd name="T16" fmla="*/ 34 w 97"/>
                <a:gd name="T17" fmla="*/ 43 h 48"/>
                <a:gd name="T18" fmla="*/ 20 w 97"/>
                <a:gd name="T19" fmla="*/ 32 h 48"/>
                <a:gd name="T20" fmla="*/ 20 w 97"/>
                <a:gd name="T21" fmla="*/ 31 h 48"/>
                <a:gd name="T22" fmla="*/ 14 w 97"/>
                <a:gd name="T23" fmla="*/ 10 h 48"/>
                <a:gd name="T24" fmla="*/ 10 w 97"/>
                <a:gd name="T25" fmla="*/ 9 h 48"/>
                <a:gd name="T26" fmla="*/ 8 w 97"/>
                <a:gd name="T27" fmla="*/ 10 h 48"/>
                <a:gd name="T28" fmla="*/ 9 w 97"/>
                <a:gd name="T29" fmla="*/ 24 h 48"/>
                <a:gd name="T30" fmla="*/ 8 w 97"/>
                <a:gd name="T31" fmla="*/ 28 h 48"/>
                <a:gd name="T32" fmla="*/ 4 w 97"/>
                <a:gd name="T33" fmla="*/ 26 h 48"/>
                <a:gd name="T34" fmla="*/ 3 w 97"/>
                <a:gd name="T35" fmla="*/ 7 h 48"/>
                <a:gd name="T36" fmla="*/ 9 w 97"/>
                <a:gd name="T37" fmla="*/ 3 h 48"/>
                <a:gd name="T38" fmla="*/ 17 w 97"/>
                <a:gd name="T39" fmla="*/ 6 h 48"/>
                <a:gd name="T40" fmla="*/ 26 w 97"/>
                <a:gd name="T41" fmla="*/ 30 h 48"/>
                <a:gd name="T42" fmla="*/ 33 w 97"/>
                <a:gd name="T43" fmla="*/ 37 h 48"/>
                <a:gd name="T44" fmla="*/ 33 w 97"/>
                <a:gd name="T45" fmla="*/ 37 h 48"/>
                <a:gd name="T46" fmla="*/ 35 w 97"/>
                <a:gd name="T47" fmla="*/ 36 h 48"/>
                <a:gd name="T48" fmla="*/ 35 w 97"/>
                <a:gd name="T49" fmla="*/ 31 h 48"/>
                <a:gd name="T50" fmla="*/ 35 w 97"/>
                <a:gd name="T51" fmla="*/ 14 h 48"/>
                <a:gd name="T52" fmla="*/ 45 w 97"/>
                <a:gd name="T53" fmla="*/ 12 h 48"/>
                <a:gd name="T54" fmla="*/ 56 w 97"/>
                <a:gd name="T55" fmla="*/ 28 h 48"/>
                <a:gd name="T56" fmla="*/ 57 w 97"/>
                <a:gd name="T57" fmla="*/ 29 h 48"/>
                <a:gd name="T58" fmla="*/ 62 w 97"/>
                <a:gd name="T59" fmla="*/ 41 h 48"/>
                <a:gd name="T60" fmla="*/ 68 w 97"/>
                <a:gd name="T61" fmla="*/ 42 h 48"/>
                <a:gd name="T62" fmla="*/ 74 w 97"/>
                <a:gd name="T63" fmla="*/ 38 h 48"/>
                <a:gd name="T64" fmla="*/ 73 w 97"/>
                <a:gd name="T65" fmla="*/ 24 h 48"/>
                <a:gd name="T66" fmla="*/ 73 w 97"/>
                <a:gd name="T67" fmla="*/ 5 h 48"/>
                <a:gd name="T68" fmla="*/ 84 w 97"/>
                <a:gd name="T69" fmla="*/ 0 h 48"/>
                <a:gd name="T70" fmla="*/ 93 w 97"/>
                <a:gd name="T71" fmla="*/ 5 h 48"/>
                <a:gd name="T72" fmla="*/ 91 w 97"/>
                <a:gd name="T73" fmla="*/ 30 h 48"/>
                <a:gd name="T74" fmla="*/ 95 w 97"/>
                <a:gd name="T75" fmla="*/ 41 h 48"/>
                <a:gd name="T76" fmla="*/ 97 w 97"/>
                <a:gd name="T77" fmla="*/ 45 h 48"/>
                <a:gd name="T78" fmla="*/ 93 w 97"/>
                <a:gd name="T79" fmla="*/ 46 h 48"/>
                <a:gd name="T80" fmla="*/ 85 w 97"/>
                <a:gd name="T81" fmla="*/ 29 h 48"/>
                <a:gd name="T82" fmla="*/ 85 w 97"/>
                <a:gd name="T83" fmla="*/ 28 h 48"/>
                <a:gd name="T84" fmla="*/ 87 w 97"/>
                <a:gd name="T85" fmla="*/ 9 h 48"/>
                <a:gd name="T86" fmla="*/ 83 w 97"/>
                <a:gd name="T87" fmla="*/ 6 h 48"/>
                <a:gd name="T88" fmla="*/ 78 w 97"/>
                <a:gd name="T89" fmla="*/ 8 h 48"/>
                <a:gd name="T90" fmla="*/ 78 w 97"/>
                <a:gd name="T91" fmla="*/ 22 h 48"/>
                <a:gd name="T92" fmla="*/ 79 w 97"/>
                <a:gd name="T93" fmla="*/ 40 h 48"/>
                <a:gd name="T94" fmla="*/ 70 w 97"/>
                <a:gd name="T95" fmla="*/ 47 h 48"/>
                <a:gd name="T96" fmla="*/ 66 w 97"/>
                <a:gd name="T9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 h="48">
                  <a:moveTo>
                    <a:pt x="66" y="48"/>
                  </a:moveTo>
                  <a:cubicBezTo>
                    <a:pt x="63" y="48"/>
                    <a:pt x="61" y="47"/>
                    <a:pt x="58" y="46"/>
                  </a:cubicBezTo>
                  <a:cubicBezTo>
                    <a:pt x="52" y="41"/>
                    <a:pt x="51" y="31"/>
                    <a:pt x="51" y="29"/>
                  </a:cubicBezTo>
                  <a:cubicBezTo>
                    <a:pt x="50" y="26"/>
                    <a:pt x="47" y="19"/>
                    <a:pt x="43" y="17"/>
                  </a:cubicBezTo>
                  <a:cubicBezTo>
                    <a:pt x="43" y="17"/>
                    <a:pt x="42" y="17"/>
                    <a:pt x="39" y="19"/>
                  </a:cubicBezTo>
                  <a:cubicBezTo>
                    <a:pt x="39" y="19"/>
                    <a:pt x="39" y="19"/>
                    <a:pt x="39" y="19"/>
                  </a:cubicBezTo>
                  <a:cubicBezTo>
                    <a:pt x="39" y="19"/>
                    <a:pt x="37" y="21"/>
                    <a:pt x="40" y="28"/>
                  </a:cubicBezTo>
                  <a:cubicBezTo>
                    <a:pt x="42" y="33"/>
                    <a:pt x="42" y="36"/>
                    <a:pt x="41" y="39"/>
                  </a:cubicBezTo>
                  <a:cubicBezTo>
                    <a:pt x="39" y="43"/>
                    <a:pt x="35" y="43"/>
                    <a:pt x="34" y="43"/>
                  </a:cubicBezTo>
                  <a:cubicBezTo>
                    <a:pt x="31" y="44"/>
                    <a:pt x="23" y="42"/>
                    <a:pt x="20" y="32"/>
                  </a:cubicBezTo>
                  <a:cubicBezTo>
                    <a:pt x="20" y="31"/>
                    <a:pt x="20" y="31"/>
                    <a:pt x="20" y="31"/>
                  </a:cubicBezTo>
                  <a:cubicBezTo>
                    <a:pt x="20" y="27"/>
                    <a:pt x="18" y="14"/>
                    <a:pt x="14" y="10"/>
                  </a:cubicBezTo>
                  <a:cubicBezTo>
                    <a:pt x="12" y="9"/>
                    <a:pt x="11" y="9"/>
                    <a:pt x="10" y="9"/>
                  </a:cubicBezTo>
                  <a:cubicBezTo>
                    <a:pt x="9" y="9"/>
                    <a:pt x="9" y="9"/>
                    <a:pt x="8" y="10"/>
                  </a:cubicBezTo>
                  <a:cubicBezTo>
                    <a:pt x="7" y="11"/>
                    <a:pt x="6" y="15"/>
                    <a:pt x="9" y="24"/>
                  </a:cubicBezTo>
                  <a:cubicBezTo>
                    <a:pt x="10" y="26"/>
                    <a:pt x="9" y="28"/>
                    <a:pt x="8" y="28"/>
                  </a:cubicBezTo>
                  <a:cubicBezTo>
                    <a:pt x="6" y="29"/>
                    <a:pt x="4" y="28"/>
                    <a:pt x="4" y="26"/>
                  </a:cubicBezTo>
                  <a:cubicBezTo>
                    <a:pt x="1" y="17"/>
                    <a:pt x="0" y="11"/>
                    <a:pt x="3" y="7"/>
                  </a:cubicBezTo>
                  <a:cubicBezTo>
                    <a:pt x="5" y="3"/>
                    <a:pt x="9" y="3"/>
                    <a:pt x="9" y="3"/>
                  </a:cubicBezTo>
                  <a:cubicBezTo>
                    <a:pt x="12" y="3"/>
                    <a:pt x="15" y="4"/>
                    <a:pt x="17" y="6"/>
                  </a:cubicBezTo>
                  <a:cubicBezTo>
                    <a:pt x="25" y="12"/>
                    <a:pt x="26" y="27"/>
                    <a:pt x="26" y="30"/>
                  </a:cubicBezTo>
                  <a:cubicBezTo>
                    <a:pt x="28" y="38"/>
                    <a:pt x="33" y="38"/>
                    <a:pt x="33" y="37"/>
                  </a:cubicBezTo>
                  <a:cubicBezTo>
                    <a:pt x="33" y="37"/>
                    <a:pt x="33" y="37"/>
                    <a:pt x="33" y="37"/>
                  </a:cubicBezTo>
                  <a:cubicBezTo>
                    <a:pt x="33" y="37"/>
                    <a:pt x="35" y="37"/>
                    <a:pt x="35" y="36"/>
                  </a:cubicBezTo>
                  <a:cubicBezTo>
                    <a:pt x="36" y="35"/>
                    <a:pt x="36" y="33"/>
                    <a:pt x="35" y="31"/>
                  </a:cubicBezTo>
                  <a:cubicBezTo>
                    <a:pt x="29" y="19"/>
                    <a:pt x="35" y="15"/>
                    <a:pt x="35" y="14"/>
                  </a:cubicBezTo>
                  <a:cubicBezTo>
                    <a:pt x="39" y="11"/>
                    <a:pt x="43" y="11"/>
                    <a:pt x="45" y="12"/>
                  </a:cubicBezTo>
                  <a:cubicBezTo>
                    <a:pt x="53" y="14"/>
                    <a:pt x="56" y="27"/>
                    <a:pt x="56" y="28"/>
                  </a:cubicBezTo>
                  <a:cubicBezTo>
                    <a:pt x="57" y="29"/>
                    <a:pt x="57" y="29"/>
                    <a:pt x="57" y="29"/>
                  </a:cubicBezTo>
                  <a:cubicBezTo>
                    <a:pt x="57" y="31"/>
                    <a:pt x="58" y="38"/>
                    <a:pt x="62" y="41"/>
                  </a:cubicBezTo>
                  <a:cubicBezTo>
                    <a:pt x="64" y="42"/>
                    <a:pt x="66" y="42"/>
                    <a:pt x="68" y="42"/>
                  </a:cubicBezTo>
                  <a:cubicBezTo>
                    <a:pt x="71" y="41"/>
                    <a:pt x="73" y="40"/>
                    <a:pt x="74" y="38"/>
                  </a:cubicBezTo>
                  <a:cubicBezTo>
                    <a:pt x="76" y="33"/>
                    <a:pt x="74" y="26"/>
                    <a:pt x="73" y="24"/>
                  </a:cubicBezTo>
                  <a:cubicBezTo>
                    <a:pt x="72" y="22"/>
                    <a:pt x="68" y="11"/>
                    <a:pt x="73" y="5"/>
                  </a:cubicBezTo>
                  <a:cubicBezTo>
                    <a:pt x="75" y="3"/>
                    <a:pt x="78" y="0"/>
                    <a:pt x="84" y="0"/>
                  </a:cubicBezTo>
                  <a:cubicBezTo>
                    <a:pt x="89" y="1"/>
                    <a:pt x="91" y="3"/>
                    <a:pt x="93" y="5"/>
                  </a:cubicBezTo>
                  <a:cubicBezTo>
                    <a:pt x="97" y="13"/>
                    <a:pt x="92" y="27"/>
                    <a:pt x="91" y="30"/>
                  </a:cubicBezTo>
                  <a:cubicBezTo>
                    <a:pt x="90" y="39"/>
                    <a:pt x="94" y="41"/>
                    <a:pt x="95" y="41"/>
                  </a:cubicBezTo>
                  <a:cubicBezTo>
                    <a:pt x="96" y="41"/>
                    <a:pt x="97" y="43"/>
                    <a:pt x="97" y="45"/>
                  </a:cubicBezTo>
                  <a:cubicBezTo>
                    <a:pt x="96" y="46"/>
                    <a:pt x="94" y="47"/>
                    <a:pt x="93" y="46"/>
                  </a:cubicBezTo>
                  <a:cubicBezTo>
                    <a:pt x="92" y="46"/>
                    <a:pt x="83" y="43"/>
                    <a:pt x="85" y="29"/>
                  </a:cubicBezTo>
                  <a:cubicBezTo>
                    <a:pt x="85" y="28"/>
                    <a:pt x="85" y="28"/>
                    <a:pt x="85" y="28"/>
                  </a:cubicBezTo>
                  <a:cubicBezTo>
                    <a:pt x="88" y="23"/>
                    <a:pt x="90" y="13"/>
                    <a:pt x="87" y="9"/>
                  </a:cubicBezTo>
                  <a:cubicBezTo>
                    <a:pt x="87" y="8"/>
                    <a:pt x="86" y="7"/>
                    <a:pt x="83" y="6"/>
                  </a:cubicBezTo>
                  <a:cubicBezTo>
                    <a:pt x="79" y="6"/>
                    <a:pt x="78" y="8"/>
                    <a:pt x="78" y="8"/>
                  </a:cubicBezTo>
                  <a:cubicBezTo>
                    <a:pt x="75" y="12"/>
                    <a:pt x="77" y="19"/>
                    <a:pt x="78" y="22"/>
                  </a:cubicBezTo>
                  <a:cubicBezTo>
                    <a:pt x="78" y="22"/>
                    <a:pt x="83" y="33"/>
                    <a:pt x="79" y="40"/>
                  </a:cubicBezTo>
                  <a:cubicBezTo>
                    <a:pt x="77" y="44"/>
                    <a:pt x="74" y="46"/>
                    <a:pt x="70" y="47"/>
                  </a:cubicBezTo>
                  <a:cubicBezTo>
                    <a:pt x="68" y="48"/>
                    <a:pt x="67" y="48"/>
                    <a:pt x="66" y="48"/>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2" name="Freeform 136">
              <a:extLst>
                <a:ext uri="{FF2B5EF4-FFF2-40B4-BE49-F238E27FC236}">
                  <a16:creationId xmlns:a16="http://schemas.microsoft.com/office/drawing/2014/main" id="{29788E14-CB27-5269-CF06-3ED4E6CE8062}"/>
                </a:ext>
              </a:extLst>
            </p:cNvPr>
            <p:cNvSpPr>
              <a:spLocks/>
            </p:cNvSpPr>
            <p:nvPr/>
          </p:nvSpPr>
          <p:spPr bwMode="auto">
            <a:xfrm>
              <a:off x="4526" y="2214"/>
              <a:ext cx="14" cy="24"/>
            </a:xfrm>
            <a:custGeom>
              <a:avLst/>
              <a:gdLst>
                <a:gd name="T0" fmla="*/ 3 w 6"/>
                <a:gd name="T1" fmla="*/ 10 h 10"/>
                <a:gd name="T2" fmla="*/ 0 w 6"/>
                <a:gd name="T3" fmla="*/ 7 h 10"/>
                <a:gd name="T4" fmla="*/ 0 w 6"/>
                <a:gd name="T5" fmla="*/ 3 h 10"/>
                <a:gd name="T6" fmla="*/ 3 w 6"/>
                <a:gd name="T7" fmla="*/ 0 h 10"/>
                <a:gd name="T8" fmla="*/ 6 w 6"/>
                <a:gd name="T9" fmla="*/ 3 h 10"/>
                <a:gd name="T10" fmla="*/ 6 w 6"/>
                <a:gd name="T11" fmla="*/ 7 h 10"/>
                <a:gd name="T12" fmla="*/ 3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3" y="10"/>
                  </a:moveTo>
                  <a:cubicBezTo>
                    <a:pt x="2" y="10"/>
                    <a:pt x="0" y="9"/>
                    <a:pt x="0" y="7"/>
                  </a:cubicBezTo>
                  <a:cubicBezTo>
                    <a:pt x="0" y="3"/>
                    <a:pt x="0" y="3"/>
                    <a:pt x="0" y="3"/>
                  </a:cubicBezTo>
                  <a:cubicBezTo>
                    <a:pt x="0" y="1"/>
                    <a:pt x="2" y="0"/>
                    <a:pt x="3" y="0"/>
                  </a:cubicBezTo>
                  <a:cubicBezTo>
                    <a:pt x="5" y="0"/>
                    <a:pt x="6" y="1"/>
                    <a:pt x="6" y="3"/>
                  </a:cubicBezTo>
                  <a:cubicBezTo>
                    <a:pt x="6" y="7"/>
                    <a:pt x="6" y="7"/>
                    <a:pt x="6" y="7"/>
                  </a:cubicBezTo>
                  <a:cubicBezTo>
                    <a:pt x="6" y="9"/>
                    <a:pt x="5" y="10"/>
                    <a:pt x="3" y="1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3" name="Freeform 137">
              <a:extLst>
                <a:ext uri="{FF2B5EF4-FFF2-40B4-BE49-F238E27FC236}">
                  <a16:creationId xmlns:a16="http://schemas.microsoft.com/office/drawing/2014/main" id="{3CD870F3-2D0C-7825-6FD7-EEB324248F21}"/>
                </a:ext>
              </a:extLst>
            </p:cNvPr>
            <p:cNvSpPr>
              <a:spLocks/>
            </p:cNvSpPr>
            <p:nvPr/>
          </p:nvSpPr>
          <p:spPr bwMode="auto">
            <a:xfrm>
              <a:off x="4392" y="2211"/>
              <a:ext cx="15" cy="24"/>
            </a:xfrm>
            <a:custGeom>
              <a:avLst/>
              <a:gdLst>
                <a:gd name="T0" fmla="*/ 3 w 6"/>
                <a:gd name="T1" fmla="*/ 10 h 10"/>
                <a:gd name="T2" fmla="*/ 0 w 6"/>
                <a:gd name="T3" fmla="*/ 7 h 10"/>
                <a:gd name="T4" fmla="*/ 0 w 6"/>
                <a:gd name="T5" fmla="*/ 3 h 10"/>
                <a:gd name="T6" fmla="*/ 3 w 6"/>
                <a:gd name="T7" fmla="*/ 0 h 10"/>
                <a:gd name="T8" fmla="*/ 6 w 6"/>
                <a:gd name="T9" fmla="*/ 3 h 10"/>
                <a:gd name="T10" fmla="*/ 6 w 6"/>
                <a:gd name="T11" fmla="*/ 7 h 10"/>
                <a:gd name="T12" fmla="*/ 3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3" y="10"/>
                  </a:moveTo>
                  <a:cubicBezTo>
                    <a:pt x="1" y="10"/>
                    <a:pt x="0" y="9"/>
                    <a:pt x="0" y="7"/>
                  </a:cubicBezTo>
                  <a:cubicBezTo>
                    <a:pt x="0" y="3"/>
                    <a:pt x="0" y="3"/>
                    <a:pt x="0" y="3"/>
                  </a:cubicBezTo>
                  <a:cubicBezTo>
                    <a:pt x="0" y="1"/>
                    <a:pt x="1" y="0"/>
                    <a:pt x="3" y="0"/>
                  </a:cubicBezTo>
                  <a:cubicBezTo>
                    <a:pt x="5" y="0"/>
                    <a:pt x="6" y="1"/>
                    <a:pt x="6" y="3"/>
                  </a:cubicBezTo>
                  <a:cubicBezTo>
                    <a:pt x="6" y="7"/>
                    <a:pt x="6" y="7"/>
                    <a:pt x="6" y="7"/>
                  </a:cubicBezTo>
                  <a:cubicBezTo>
                    <a:pt x="6" y="9"/>
                    <a:pt x="5" y="10"/>
                    <a:pt x="3" y="1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4" name="Freeform 138">
              <a:extLst>
                <a:ext uri="{FF2B5EF4-FFF2-40B4-BE49-F238E27FC236}">
                  <a16:creationId xmlns:a16="http://schemas.microsoft.com/office/drawing/2014/main" id="{5D9AC9AC-47C2-5A9B-4018-D81A71DF0416}"/>
                </a:ext>
              </a:extLst>
            </p:cNvPr>
            <p:cNvSpPr>
              <a:spLocks/>
            </p:cNvSpPr>
            <p:nvPr/>
          </p:nvSpPr>
          <p:spPr bwMode="auto">
            <a:xfrm>
              <a:off x="4528" y="2468"/>
              <a:ext cx="14" cy="26"/>
            </a:xfrm>
            <a:custGeom>
              <a:avLst/>
              <a:gdLst>
                <a:gd name="T0" fmla="*/ 3 w 6"/>
                <a:gd name="T1" fmla="*/ 11 h 11"/>
                <a:gd name="T2" fmla="*/ 0 w 6"/>
                <a:gd name="T3" fmla="*/ 8 h 11"/>
                <a:gd name="T4" fmla="*/ 0 w 6"/>
                <a:gd name="T5" fmla="*/ 3 h 11"/>
                <a:gd name="T6" fmla="*/ 3 w 6"/>
                <a:gd name="T7" fmla="*/ 0 h 11"/>
                <a:gd name="T8" fmla="*/ 6 w 6"/>
                <a:gd name="T9" fmla="*/ 3 h 11"/>
                <a:gd name="T10" fmla="*/ 6 w 6"/>
                <a:gd name="T11" fmla="*/ 8 h 11"/>
                <a:gd name="T12" fmla="*/ 3 w 6"/>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6" h="11">
                  <a:moveTo>
                    <a:pt x="3" y="11"/>
                  </a:moveTo>
                  <a:cubicBezTo>
                    <a:pt x="1" y="11"/>
                    <a:pt x="0" y="10"/>
                    <a:pt x="0" y="8"/>
                  </a:cubicBezTo>
                  <a:cubicBezTo>
                    <a:pt x="0" y="3"/>
                    <a:pt x="0" y="3"/>
                    <a:pt x="0" y="3"/>
                  </a:cubicBezTo>
                  <a:cubicBezTo>
                    <a:pt x="0" y="2"/>
                    <a:pt x="1" y="0"/>
                    <a:pt x="3" y="0"/>
                  </a:cubicBezTo>
                  <a:cubicBezTo>
                    <a:pt x="4" y="0"/>
                    <a:pt x="6" y="2"/>
                    <a:pt x="6" y="3"/>
                  </a:cubicBezTo>
                  <a:cubicBezTo>
                    <a:pt x="6" y="8"/>
                    <a:pt x="6" y="8"/>
                    <a:pt x="6" y="8"/>
                  </a:cubicBezTo>
                  <a:cubicBezTo>
                    <a:pt x="6" y="10"/>
                    <a:pt x="4" y="11"/>
                    <a:pt x="3" y="1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5" name="Freeform 139">
              <a:extLst>
                <a:ext uri="{FF2B5EF4-FFF2-40B4-BE49-F238E27FC236}">
                  <a16:creationId xmlns:a16="http://schemas.microsoft.com/office/drawing/2014/main" id="{FC091598-4D38-D04E-D1C8-AB9196169D5C}"/>
                </a:ext>
              </a:extLst>
            </p:cNvPr>
            <p:cNvSpPr>
              <a:spLocks/>
            </p:cNvSpPr>
            <p:nvPr/>
          </p:nvSpPr>
          <p:spPr bwMode="auto">
            <a:xfrm>
              <a:off x="4561" y="2482"/>
              <a:ext cx="15" cy="22"/>
            </a:xfrm>
            <a:custGeom>
              <a:avLst/>
              <a:gdLst>
                <a:gd name="T0" fmla="*/ 3 w 6"/>
                <a:gd name="T1" fmla="*/ 9 h 9"/>
                <a:gd name="T2" fmla="*/ 0 w 6"/>
                <a:gd name="T3" fmla="*/ 6 h 9"/>
                <a:gd name="T4" fmla="*/ 0 w 6"/>
                <a:gd name="T5" fmla="*/ 3 h 9"/>
                <a:gd name="T6" fmla="*/ 3 w 6"/>
                <a:gd name="T7" fmla="*/ 0 h 9"/>
                <a:gd name="T8" fmla="*/ 6 w 6"/>
                <a:gd name="T9" fmla="*/ 3 h 9"/>
                <a:gd name="T10" fmla="*/ 6 w 6"/>
                <a:gd name="T11" fmla="*/ 6 h 9"/>
                <a:gd name="T12" fmla="*/ 3 w 6"/>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3" y="9"/>
                  </a:moveTo>
                  <a:cubicBezTo>
                    <a:pt x="1" y="9"/>
                    <a:pt x="0" y="8"/>
                    <a:pt x="0" y="6"/>
                  </a:cubicBezTo>
                  <a:cubicBezTo>
                    <a:pt x="0" y="3"/>
                    <a:pt x="0" y="3"/>
                    <a:pt x="0" y="3"/>
                  </a:cubicBezTo>
                  <a:cubicBezTo>
                    <a:pt x="0" y="1"/>
                    <a:pt x="1" y="0"/>
                    <a:pt x="3" y="0"/>
                  </a:cubicBezTo>
                  <a:cubicBezTo>
                    <a:pt x="5" y="0"/>
                    <a:pt x="6" y="1"/>
                    <a:pt x="6" y="3"/>
                  </a:cubicBezTo>
                  <a:cubicBezTo>
                    <a:pt x="6" y="6"/>
                    <a:pt x="6" y="6"/>
                    <a:pt x="6" y="6"/>
                  </a:cubicBezTo>
                  <a:cubicBezTo>
                    <a:pt x="6" y="8"/>
                    <a:pt x="5" y="9"/>
                    <a:pt x="3" y="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6" name="Freeform 140">
              <a:extLst>
                <a:ext uri="{FF2B5EF4-FFF2-40B4-BE49-F238E27FC236}">
                  <a16:creationId xmlns:a16="http://schemas.microsoft.com/office/drawing/2014/main" id="{DB56695F-3377-6C8D-2BB2-FC01B5914D35}"/>
                </a:ext>
              </a:extLst>
            </p:cNvPr>
            <p:cNvSpPr>
              <a:spLocks/>
            </p:cNvSpPr>
            <p:nvPr/>
          </p:nvSpPr>
          <p:spPr bwMode="auto">
            <a:xfrm>
              <a:off x="4571" y="2513"/>
              <a:ext cx="14" cy="27"/>
            </a:xfrm>
            <a:custGeom>
              <a:avLst/>
              <a:gdLst>
                <a:gd name="T0" fmla="*/ 3 w 6"/>
                <a:gd name="T1" fmla="*/ 11 h 11"/>
                <a:gd name="T2" fmla="*/ 0 w 6"/>
                <a:gd name="T3" fmla="*/ 8 h 11"/>
                <a:gd name="T4" fmla="*/ 0 w 6"/>
                <a:gd name="T5" fmla="*/ 3 h 11"/>
                <a:gd name="T6" fmla="*/ 3 w 6"/>
                <a:gd name="T7" fmla="*/ 0 h 11"/>
                <a:gd name="T8" fmla="*/ 6 w 6"/>
                <a:gd name="T9" fmla="*/ 3 h 11"/>
                <a:gd name="T10" fmla="*/ 6 w 6"/>
                <a:gd name="T11" fmla="*/ 8 h 11"/>
                <a:gd name="T12" fmla="*/ 3 w 6"/>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6" h="11">
                  <a:moveTo>
                    <a:pt x="3" y="11"/>
                  </a:moveTo>
                  <a:cubicBezTo>
                    <a:pt x="2" y="11"/>
                    <a:pt x="0" y="9"/>
                    <a:pt x="0" y="8"/>
                  </a:cubicBezTo>
                  <a:cubicBezTo>
                    <a:pt x="0" y="3"/>
                    <a:pt x="0" y="3"/>
                    <a:pt x="0" y="3"/>
                  </a:cubicBezTo>
                  <a:cubicBezTo>
                    <a:pt x="0" y="1"/>
                    <a:pt x="2" y="0"/>
                    <a:pt x="3" y="0"/>
                  </a:cubicBezTo>
                  <a:cubicBezTo>
                    <a:pt x="5" y="0"/>
                    <a:pt x="6" y="1"/>
                    <a:pt x="6" y="3"/>
                  </a:cubicBezTo>
                  <a:cubicBezTo>
                    <a:pt x="6" y="8"/>
                    <a:pt x="6" y="8"/>
                    <a:pt x="6" y="8"/>
                  </a:cubicBezTo>
                  <a:cubicBezTo>
                    <a:pt x="6" y="9"/>
                    <a:pt x="5" y="11"/>
                    <a:pt x="3" y="1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7" name="Freeform 141">
              <a:extLst>
                <a:ext uri="{FF2B5EF4-FFF2-40B4-BE49-F238E27FC236}">
                  <a16:creationId xmlns:a16="http://schemas.microsoft.com/office/drawing/2014/main" id="{933E65E6-89F4-47CF-18AD-22C02D6BAE2E}"/>
                </a:ext>
              </a:extLst>
            </p:cNvPr>
            <p:cNvSpPr>
              <a:spLocks/>
            </p:cNvSpPr>
            <p:nvPr/>
          </p:nvSpPr>
          <p:spPr bwMode="auto">
            <a:xfrm>
              <a:off x="4561" y="2549"/>
              <a:ext cx="15" cy="24"/>
            </a:xfrm>
            <a:custGeom>
              <a:avLst/>
              <a:gdLst>
                <a:gd name="T0" fmla="*/ 3 w 6"/>
                <a:gd name="T1" fmla="*/ 10 h 10"/>
                <a:gd name="T2" fmla="*/ 0 w 6"/>
                <a:gd name="T3" fmla="*/ 7 h 10"/>
                <a:gd name="T4" fmla="*/ 0 w 6"/>
                <a:gd name="T5" fmla="*/ 3 h 10"/>
                <a:gd name="T6" fmla="*/ 3 w 6"/>
                <a:gd name="T7" fmla="*/ 0 h 10"/>
                <a:gd name="T8" fmla="*/ 6 w 6"/>
                <a:gd name="T9" fmla="*/ 3 h 10"/>
                <a:gd name="T10" fmla="*/ 6 w 6"/>
                <a:gd name="T11" fmla="*/ 7 h 10"/>
                <a:gd name="T12" fmla="*/ 3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3" y="10"/>
                  </a:moveTo>
                  <a:cubicBezTo>
                    <a:pt x="1" y="10"/>
                    <a:pt x="0" y="9"/>
                    <a:pt x="0" y="7"/>
                  </a:cubicBezTo>
                  <a:cubicBezTo>
                    <a:pt x="0" y="3"/>
                    <a:pt x="0" y="3"/>
                    <a:pt x="0" y="3"/>
                  </a:cubicBezTo>
                  <a:cubicBezTo>
                    <a:pt x="0" y="1"/>
                    <a:pt x="1" y="0"/>
                    <a:pt x="3" y="0"/>
                  </a:cubicBezTo>
                  <a:cubicBezTo>
                    <a:pt x="5" y="0"/>
                    <a:pt x="6" y="1"/>
                    <a:pt x="6" y="3"/>
                  </a:cubicBezTo>
                  <a:cubicBezTo>
                    <a:pt x="6" y="7"/>
                    <a:pt x="6" y="7"/>
                    <a:pt x="6" y="7"/>
                  </a:cubicBezTo>
                  <a:cubicBezTo>
                    <a:pt x="6" y="9"/>
                    <a:pt x="5" y="10"/>
                    <a:pt x="3" y="1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8" name="Freeform 142">
              <a:extLst>
                <a:ext uri="{FF2B5EF4-FFF2-40B4-BE49-F238E27FC236}">
                  <a16:creationId xmlns:a16="http://schemas.microsoft.com/office/drawing/2014/main" id="{2A10CEC6-6236-94FD-9F2E-29D6EB728A4E}"/>
                </a:ext>
              </a:extLst>
            </p:cNvPr>
            <p:cNvSpPr>
              <a:spLocks/>
            </p:cNvSpPr>
            <p:nvPr/>
          </p:nvSpPr>
          <p:spPr bwMode="auto">
            <a:xfrm>
              <a:off x="4526" y="2559"/>
              <a:ext cx="14" cy="24"/>
            </a:xfrm>
            <a:custGeom>
              <a:avLst/>
              <a:gdLst>
                <a:gd name="T0" fmla="*/ 3 w 6"/>
                <a:gd name="T1" fmla="*/ 10 h 10"/>
                <a:gd name="T2" fmla="*/ 0 w 6"/>
                <a:gd name="T3" fmla="*/ 7 h 10"/>
                <a:gd name="T4" fmla="*/ 0 w 6"/>
                <a:gd name="T5" fmla="*/ 3 h 10"/>
                <a:gd name="T6" fmla="*/ 3 w 6"/>
                <a:gd name="T7" fmla="*/ 0 h 10"/>
                <a:gd name="T8" fmla="*/ 6 w 6"/>
                <a:gd name="T9" fmla="*/ 3 h 10"/>
                <a:gd name="T10" fmla="*/ 6 w 6"/>
                <a:gd name="T11" fmla="*/ 7 h 10"/>
                <a:gd name="T12" fmla="*/ 3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3" y="10"/>
                  </a:moveTo>
                  <a:cubicBezTo>
                    <a:pt x="2" y="10"/>
                    <a:pt x="0" y="9"/>
                    <a:pt x="0" y="7"/>
                  </a:cubicBezTo>
                  <a:cubicBezTo>
                    <a:pt x="0" y="3"/>
                    <a:pt x="0" y="3"/>
                    <a:pt x="0" y="3"/>
                  </a:cubicBezTo>
                  <a:cubicBezTo>
                    <a:pt x="0" y="1"/>
                    <a:pt x="2" y="0"/>
                    <a:pt x="3" y="0"/>
                  </a:cubicBezTo>
                  <a:cubicBezTo>
                    <a:pt x="5" y="0"/>
                    <a:pt x="6" y="1"/>
                    <a:pt x="6" y="3"/>
                  </a:cubicBezTo>
                  <a:cubicBezTo>
                    <a:pt x="6" y="7"/>
                    <a:pt x="6" y="7"/>
                    <a:pt x="6" y="7"/>
                  </a:cubicBezTo>
                  <a:cubicBezTo>
                    <a:pt x="6" y="9"/>
                    <a:pt x="5" y="10"/>
                    <a:pt x="3" y="1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9" name="Freeform 143">
              <a:extLst>
                <a:ext uri="{FF2B5EF4-FFF2-40B4-BE49-F238E27FC236}">
                  <a16:creationId xmlns:a16="http://schemas.microsoft.com/office/drawing/2014/main" id="{8AF87882-2F9C-E33B-3EAD-8219DF5DD464}"/>
                </a:ext>
              </a:extLst>
            </p:cNvPr>
            <p:cNvSpPr>
              <a:spLocks/>
            </p:cNvSpPr>
            <p:nvPr/>
          </p:nvSpPr>
          <p:spPr bwMode="auto">
            <a:xfrm>
              <a:off x="4230" y="2348"/>
              <a:ext cx="39" cy="45"/>
            </a:xfrm>
            <a:custGeom>
              <a:avLst/>
              <a:gdLst>
                <a:gd name="T0" fmla="*/ 12 w 16"/>
                <a:gd name="T1" fmla="*/ 19 h 19"/>
                <a:gd name="T2" fmla="*/ 10 w 16"/>
                <a:gd name="T3" fmla="*/ 18 h 19"/>
                <a:gd name="T4" fmla="*/ 1 w 16"/>
                <a:gd name="T5" fmla="*/ 5 h 19"/>
                <a:gd name="T6" fmla="*/ 2 w 16"/>
                <a:gd name="T7" fmla="*/ 1 h 19"/>
                <a:gd name="T8" fmla="*/ 6 w 16"/>
                <a:gd name="T9" fmla="*/ 2 h 19"/>
                <a:gd name="T10" fmla="*/ 15 w 16"/>
                <a:gd name="T11" fmla="*/ 14 h 19"/>
                <a:gd name="T12" fmla="*/ 14 w 16"/>
                <a:gd name="T13" fmla="*/ 18 h 19"/>
                <a:gd name="T14" fmla="*/ 12 w 16"/>
                <a:gd name="T15" fmla="*/ 19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9">
                  <a:moveTo>
                    <a:pt x="12" y="19"/>
                  </a:moveTo>
                  <a:cubicBezTo>
                    <a:pt x="12" y="19"/>
                    <a:pt x="11" y="18"/>
                    <a:pt x="10" y="18"/>
                  </a:cubicBezTo>
                  <a:cubicBezTo>
                    <a:pt x="1" y="5"/>
                    <a:pt x="1" y="5"/>
                    <a:pt x="1" y="5"/>
                  </a:cubicBezTo>
                  <a:cubicBezTo>
                    <a:pt x="0" y="4"/>
                    <a:pt x="0" y="2"/>
                    <a:pt x="2" y="1"/>
                  </a:cubicBezTo>
                  <a:cubicBezTo>
                    <a:pt x="3" y="0"/>
                    <a:pt x="5" y="1"/>
                    <a:pt x="6" y="2"/>
                  </a:cubicBezTo>
                  <a:cubicBezTo>
                    <a:pt x="15" y="14"/>
                    <a:pt x="15" y="14"/>
                    <a:pt x="15" y="14"/>
                  </a:cubicBezTo>
                  <a:cubicBezTo>
                    <a:pt x="16" y="15"/>
                    <a:pt x="16" y="17"/>
                    <a:pt x="14" y="18"/>
                  </a:cubicBezTo>
                  <a:cubicBezTo>
                    <a:pt x="14" y="19"/>
                    <a:pt x="13" y="19"/>
                    <a:pt x="12" y="1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0" name="Freeform 144">
              <a:extLst>
                <a:ext uri="{FF2B5EF4-FFF2-40B4-BE49-F238E27FC236}">
                  <a16:creationId xmlns:a16="http://schemas.microsoft.com/office/drawing/2014/main" id="{7FDBB9F6-084B-B764-A689-8E061F6C1743}"/>
                </a:ext>
              </a:extLst>
            </p:cNvPr>
            <p:cNvSpPr>
              <a:spLocks/>
            </p:cNvSpPr>
            <p:nvPr/>
          </p:nvSpPr>
          <p:spPr bwMode="auto">
            <a:xfrm>
              <a:off x="4235" y="2381"/>
              <a:ext cx="293" cy="41"/>
            </a:xfrm>
            <a:custGeom>
              <a:avLst/>
              <a:gdLst>
                <a:gd name="T0" fmla="*/ 117 w 123"/>
                <a:gd name="T1" fmla="*/ 17 h 17"/>
                <a:gd name="T2" fmla="*/ 72 w 123"/>
                <a:gd name="T3" fmla="*/ 17 h 17"/>
                <a:gd name="T4" fmla="*/ 69 w 123"/>
                <a:gd name="T5" fmla="*/ 14 h 17"/>
                <a:gd name="T6" fmla="*/ 72 w 123"/>
                <a:gd name="T7" fmla="*/ 11 h 17"/>
                <a:gd name="T8" fmla="*/ 117 w 123"/>
                <a:gd name="T9" fmla="*/ 11 h 17"/>
                <a:gd name="T10" fmla="*/ 117 w 123"/>
                <a:gd name="T11" fmla="*/ 10 h 17"/>
                <a:gd name="T12" fmla="*/ 117 w 123"/>
                <a:gd name="T13" fmla="*/ 7 h 17"/>
                <a:gd name="T14" fmla="*/ 116 w 123"/>
                <a:gd name="T15" fmla="*/ 6 h 17"/>
                <a:gd name="T16" fmla="*/ 6 w 123"/>
                <a:gd name="T17" fmla="*/ 6 h 17"/>
                <a:gd name="T18" fmla="*/ 6 w 123"/>
                <a:gd name="T19" fmla="*/ 7 h 17"/>
                <a:gd name="T20" fmla="*/ 6 w 123"/>
                <a:gd name="T21" fmla="*/ 11 h 17"/>
                <a:gd name="T22" fmla="*/ 6 w 123"/>
                <a:gd name="T23" fmla="*/ 11 h 17"/>
                <a:gd name="T24" fmla="*/ 30 w 123"/>
                <a:gd name="T25" fmla="*/ 11 h 17"/>
                <a:gd name="T26" fmla="*/ 33 w 123"/>
                <a:gd name="T27" fmla="*/ 14 h 17"/>
                <a:gd name="T28" fmla="*/ 30 w 123"/>
                <a:gd name="T29" fmla="*/ 17 h 17"/>
                <a:gd name="T30" fmla="*/ 6 w 123"/>
                <a:gd name="T31" fmla="*/ 17 h 17"/>
                <a:gd name="T32" fmla="*/ 0 w 123"/>
                <a:gd name="T33" fmla="*/ 11 h 17"/>
                <a:gd name="T34" fmla="*/ 0 w 123"/>
                <a:gd name="T35" fmla="*/ 7 h 17"/>
                <a:gd name="T36" fmla="*/ 6 w 123"/>
                <a:gd name="T37" fmla="*/ 0 h 17"/>
                <a:gd name="T38" fmla="*/ 116 w 123"/>
                <a:gd name="T39" fmla="*/ 0 h 17"/>
                <a:gd name="T40" fmla="*/ 123 w 123"/>
                <a:gd name="T41" fmla="*/ 7 h 17"/>
                <a:gd name="T42" fmla="*/ 123 w 123"/>
                <a:gd name="T43" fmla="*/ 10 h 17"/>
                <a:gd name="T44" fmla="*/ 117 w 123"/>
                <a:gd name="T45"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3" h="17">
                  <a:moveTo>
                    <a:pt x="117" y="17"/>
                  </a:moveTo>
                  <a:cubicBezTo>
                    <a:pt x="72" y="17"/>
                    <a:pt x="72" y="17"/>
                    <a:pt x="72" y="17"/>
                  </a:cubicBezTo>
                  <a:cubicBezTo>
                    <a:pt x="71" y="17"/>
                    <a:pt x="69" y="16"/>
                    <a:pt x="69" y="14"/>
                  </a:cubicBezTo>
                  <a:cubicBezTo>
                    <a:pt x="69" y="12"/>
                    <a:pt x="71" y="11"/>
                    <a:pt x="72" y="11"/>
                  </a:cubicBezTo>
                  <a:cubicBezTo>
                    <a:pt x="117" y="11"/>
                    <a:pt x="117" y="11"/>
                    <a:pt x="117" y="11"/>
                  </a:cubicBezTo>
                  <a:cubicBezTo>
                    <a:pt x="117" y="11"/>
                    <a:pt x="117" y="11"/>
                    <a:pt x="117" y="10"/>
                  </a:cubicBezTo>
                  <a:cubicBezTo>
                    <a:pt x="117" y="7"/>
                    <a:pt x="117" y="7"/>
                    <a:pt x="117" y="7"/>
                  </a:cubicBezTo>
                  <a:cubicBezTo>
                    <a:pt x="117" y="7"/>
                    <a:pt x="117" y="6"/>
                    <a:pt x="116" y="6"/>
                  </a:cubicBezTo>
                  <a:cubicBezTo>
                    <a:pt x="6" y="6"/>
                    <a:pt x="6" y="6"/>
                    <a:pt x="6" y="6"/>
                  </a:cubicBezTo>
                  <a:cubicBezTo>
                    <a:pt x="6" y="6"/>
                    <a:pt x="6" y="6"/>
                    <a:pt x="6" y="7"/>
                  </a:cubicBezTo>
                  <a:cubicBezTo>
                    <a:pt x="6" y="11"/>
                    <a:pt x="6" y="11"/>
                    <a:pt x="6" y="11"/>
                  </a:cubicBezTo>
                  <a:cubicBezTo>
                    <a:pt x="6" y="11"/>
                    <a:pt x="6" y="11"/>
                    <a:pt x="6" y="11"/>
                  </a:cubicBezTo>
                  <a:cubicBezTo>
                    <a:pt x="30" y="11"/>
                    <a:pt x="30" y="11"/>
                    <a:pt x="30" y="11"/>
                  </a:cubicBezTo>
                  <a:cubicBezTo>
                    <a:pt x="32" y="11"/>
                    <a:pt x="33" y="12"/>
                    <a:pt x="33" y="14"/>
                  </a:cubicBezTo>
                  <a:cubicBezTo>
                    <a:pt x="33" y="16"/>
                    <a:pt x="32" y="17"/>
                    <a:pt x="30" y="17"/>
                  </a:cubicBezTo>
                  <a:cubicBezTo>
                    <a:pt x="6" y="17"/>
                    <a:pt x="6" y="17"/>
                    <a:pt x="6" y="17"/>
                  </a:cubicBezTo>
                  <a:cubicBezTo>
                    <a:pt x="3" y="17"/>
                    <a:pt x="0" y="14"/>
                    <a:pt x="0" y="11"/>
                  </a:cubicBezTo>
                  <a:cubicBezTo>
                    <a:pt x="0" y="7"/>
                    <a:pt x="0" y="7"/>
                    <a:pt x="0" y="7"/>
                  </a:cubicBezTo>
                  <a:cubicBezTo>
                    <a:pt x="0" y="3"/>
                    <a:pt x="3" y="0"/>
                    <a:pt x="6" y="0"/>
                  </a:cubicBezTo>
                  <a:cubicBezTo>
                    <a:pt x="116" y="0"/>
                    <a:pt x="116" y="0"/>
                    <a:pt x="116" y="0"/>
                  </a:cubicBezTo>
                  <a:cubicBezTo>
                    <a:pt x="120" y="0"/>
                    <a:pt x="123" y="4"/>
                    <a:pt x="123" y="7"/>
                  </a:cubicBezTo>
                  <a:cubicBezTo>
                    <a:pt x="123" y="10"/>
                    <a:pt x="123" y="10"/>
                    <a:pt x="123" y="10"/>
                  </a:cubicBezTo>
                  <a:cubicBezTo>
                    <a:pt x="123" y="14"/>
                    <a:pt x="120" y="17"/>
                    <a:pt x="117" y="17"/>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1" name="Freeform 145">
              <a:extLst>
                <a:ext uri="{FF2B5EF4-FFF2-40B4-BE49-F238E27FC236}">
                  <a16:creationId xmlns:a16="http://schemas.microsoft.com/office/drawing/2014/main" id="{D3CD3E2E-EB34-A503-10E4-8EAD38A2E42B}"/>
                </a:ext>
              </a:extLst>
            </p:cNvPr>
            <p:cNvSpPr>
              <a:spLocks/>
            </p:cNvSpPr>
            <p:nvPr/>
          </p:nvSpPr>
          <p:spPr bwMode="auto">
            <a:xfrm>
              <a:off x="4276" y="2561"/>
              <a:ext cx="212" cy="15"/>
            </a:xfrm>
            <a:custGeom>
              <a:avLst/>
              <a:gdLst>
                <a:gd name="T0" fmla="*/ 86 w 89"/>
                <a:gd name="T1" fmla="*/ 6 h 6"/>
                <a:gd name="T2" fmla="*/ 3 w 89"/>
                <a:gd name="T3" fmla="*/ 6 h 6"/>
                <a:gd name="T4" fmla="*/ 0 w 89"/>
                <a:gd name="T5" fmla="*/ 3 h 6"/>
                <a:gd name="T6" fmla="*/ 3 w 89"/>
                <a:gd name="T7" fmla="*/ 0 h 6"/>
                <a:gd name="T8" fmla="*/ 86 w 89"/>
                <a:gd name="T9" fmla="*/ 0 h 6"/>
                <a:gd name="T10" fmla="*/ 89 w 89"/>
                <a:gd name="T11" fmla="*/ 3 h 6"/>
                <a:gd name="T12" fmla="*/ 86 w 8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9" h="6">
                  <a:moveTo>
                    <a:pt x="86" y="6"/>
                  </a:moveTo>
                  <a:cubicBezTo>
                    <a:pt x="3" y="6"/>
                    <a:pt x="3" y="6"/>
                    <a:pt x="3" y="6"/>
                  </a:cubicBezTo>
                  <a:cubicBezTo>
                    <a:pt x="2" y="6"/>
                    <a:pt x="0" y="5"/>
                    <a:pt x="0" y="3"/>
                  </a:cubicBezTo>
                  <a:cubicBezTo>
                    <a:pt x="0" y="1"/>
                    <a:pt x="2" y="0"/>
                    <a:pt x="3" y="0"/>
                  </a:cubicBezTo>
                  <a:cubicBezTo>
                    <a:pt x="86" y="0"/>
                    <a:pt x="86" y="0"/>
                    <a:pt x="86" y="0"/>
                  </a:cubicBezTo>
                  <a:cubicBezTo>
                    <a:pt x="88" y="0"/>
                    <a:pt x="89" y="1"/>
                    <a:pt x="89" y="3"/>
                  </a:cubicBezTo>
                  <a:cubicBezTo>
                    <a:pt x="89" y="5"/>
                    <a:pt x="88" y="6"/>
                    <a:pt x="8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2" name="Freeform 146">
              <a:extLst>
                <a:ext uri="{FF2B5EF4-FFF2-40B4-BE49-F238E27FC236}">
                  <a16:creationId xmlns:a16="http://schemas.microsoft.com/office/drawing/2014/main" id="{137FC87E-CE75-C5EA-EBD0-417376449370}"/>
                </a:ext>
              </a:extLst>
            </p:cNvPr>
            <p:cNvSpPr>
              <a:spLocks/>
            </p:cNvSpPr>
            <p:nvPr/>
          </p:nvSpPr>
          <p:spPr bwMode="auto">
            <a:xfrm>
              <a:off x="4245" y="2408"/>
              <a:ext cx="274" cy="211"/>
            </a:xfrm>
            <a:custGeom>
              <a:avLst/>
              <a:gdLst>
                <a:gd name="T0" fmla="*/ 94 w 115"/>
                <a:gd name="T1" fmla="*/ 88 h 88"/>
                <a:gd name="T2" fmla="*/ 22 w 115"/>
                <a:gd name="T3" fmla="*/ 88 h 88"/>
                <a:gd name="T4" fmla="*/ 13 w 115"/>
                <a:gd name="T5" fmla="*/ 80 h 88"/>
                <a:gd name="T6" fmla="*/ 12 w 115"/>
                <a:gd name="T7" fmla="*/ 67 h 88"/>
                <a:gd name="T8" fmla="*/ 0 w 115"/>
                <a:gd name="T9" fmla="*/ 4 h 88"/>
                <a:gd name="T10" fmla="*/ 3 w 115"/>
                <a:gd name="T11" fmla="*/ 0 h 88"/>
                <a:gd name="T12" fmla="*/ 6 w 115"/>
                <a:gd name="T13" fmla="*/ 2 h 88"/>
                <a:gd name="T14" fmla="*/ 18 w 115"/>
                <a:gd name="T15" fmla="*/ 67 h 88"/>
                <a:gd name="T16" fmla="*/ 19 w 115"/>
                <a:gd name="T17" fmla="*/ 79 h 88"/>
                <a:gd name="T18" fmla="*/ 22 w 115"/>
                <a:gd name="T19" fmla="*/ 82 h 88"/>
                <a:gd name="T20" fmla="*/ 94 w 115"/>
                <a:gd name="T21" fmla="*/ 82 h 88"/>
                <a:gd name="T22" fmla="*/ 96 w 115"/>
                <a:gd name="T23" fmla="*/ 79 h 88"/>
                <a:gd name="T24" fmla="*/ 96 w 115"/>
                <a:gd name="T25" fmla="*/ 65 h 88"/>
                <a:gd name="T26" fmla="*/ 108 w 115"/>
                <a:gd name="T27" fmla="*/ 2 h 88"/>
                <a:gd name="T28" fmla="*/ 112 w 115"/>
                <a:gd name="T29" fmla="*/ 0 h 88"/>
                <a:gd name="T30" fmla="*/ 114 w 115"/>
                <a:gd name="T31" fmla="*/ 4 h 88"/>
                <a:gd name="T32" fmla="*/ 102 w 115"/>
                <a:gd name="T33" fmla="*/ 66 h 88"/>
                <a:gd name="T34" fmla="*/ 102 w 115"/>
                <a:gd name="T35" fmla="*/ 79 h 88"/>
                <a:gd name="T36" fmla="*/ 94 w 115"/>
                <a:gd name="T3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5" h="88">
                  <a:moveTo>
                    <a:pt x="94" y="88"/>
                  </a:moveTo>
                  <a:cubicBezTo>
                    <a:pt x="22" y="88"/>
                    <a:pt x="22" y="88"/>
                    <a:pt x="22" y="88"/>
                  </a:cubicBezTo>
                  <a:cubicBezTo>
                    <a:pt x="17" y="88"/>
                    <a:pt x="13" y="84"/>
                    <a:pt x="13" y="80"/>
                  </a:cubicBezTo>
                  <a:cubicBezTo>
                    <a:pt x="12" y="67"/>
                    <a:pt x="12" y="67"/>
                    <a:pt x="12" y="67"/>
                  </a:cubicBezTo>
                  <a:cubicBezTo>
                    <a:pt x="0" y="4"/>
                    <a:pt x="0" y="4"/>
                    <a:pt x="0" y="4"/>
                  </a:cubicBezTo>
                  <a:cubicBezTo>
                    <a:pt x="0" y="2"/>
                    <a:pt x="1" y="0"/>
                    <a:pt x="3" y="0"/>
                  </a:cubicBezTo>
                  <a:cubicBezTo>
                    <a:pt x="4" y="0"/>
                    <a:pt x="6" y="1"/>
                    <a:pt x="6" y="2"/>
                  </a:cubicBezTo>
                  <a:cubicBezTo>
                    <a:pt x="18" y="67"/>
                    <a:pt x="18" y="67"/>
                    <a:pt x="18" y="67"/>
                  </a:cubicBezTo>
                  <a:cubicBezTo>
                    <a:pt x="19" y="79"/>
                    <a:pt x="19" y="79"/>
                    <a:pt x="19" y="79"/>
                  </a:cubicBezTo>
                  <a:cubicBezTo>
                    <a:pt x="19" y="81"/>
                    <a:pt x="20" y="82"/>
                    <a:pt x="22" y="82"/>
                  </a:cubicBezTo>
                  <a:cubicBezTo>
                    <a:pt x="94" y="82"/>
                    <a:pt x="94" y="82"/>
                    <a:pt x="94" y="82"/>
                  </a:cubicBezTo>
                  <a:cubicBezTo>
                    <a:pt x="95" y="82"/>
                    <a:pt x="96" y="81"/>
                    <a:pt x="96" y="79"/>
                  </a:cubicBezTo>
                  <a:cubicBezTo>
                    <a:pt x="96" y="65"/>
                    <a:pt x="96" y="65"/>
                    <a:pt x="96" y="65"/>
                  </a:cubicBezTo>
                  <a:cubicBezTo>
                    <a:pt x="108" y="2"/>
                    <a:pt x="108" y="2"/>
                    <a:pt x="108" y="2"/>
                  </a:cubicBezTo>
                  <a:cubicBezTo>
                    <a:pt x="109" y="1"/>
                    <a:pt x="110" y="0"/>
                    <a:pt x="112" y="0"/>
                  </a:cubicBezTo>
                  <a:cubicBezTo>
                    <a:pt x="114" y="0"/>
                    <a:pt x="115" y="2"/>
                    <a:pt x="114" y="4"/>
                  </a:cubicBezTo>
                  <a:cubicBezTo>
                    <a:pt x="102" y="66"/>
                    <a:pt x="102" y="66"/>
                    <a:pt x="102" y="66"/>
                  </a:cubicBezTo>
                  <a:cubicBezTo>
                    <a:pt x="102" y="79"/>
                    <a:pt x="102" y="79"/>
                    <a:pt x="102" y="79"/>
                  </a:cubicBezTo>
                  <a:cubicBezTo>
                    <a:pt x="102" y="84"/>
                    <a:pt x="98" y="88"/>
                    <a:pt x="94" y="88"/>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3" name="Freeform 147">
              <a:extLst>
                <a:ext uri="{FF2B5EF4-FFF2-40B4-BE49-F238E27FC236}">
                  <a16:creationId xmlns:a16="http://schemas.microsoft.com/office/drawing/2014/main" id="{A6F32DD1-5E19-D29A-E9AB-3FCF91C0BA22}"/>
                </a:ext>
              </a:extLst>
            </p:cNvPr>
            <p:cNvSpPr>
              <a:spLocks/>
            </p:cNvSpPr>
            <p:nvPr/>
          </p:nvSpPr>
          <p:spPr bwMode="auto">
            <a:xfrm>
              <a:off x="4511" y="2161"/>
              <a:ext cx="15" cy="24"/>
            </a:xfrm>
            <a:custGeom>
              <a:avLst/>
              <a:gdLst>
                <a:gd name="T0" fmla="*/ 3 w 6"/>
                <a:gd name="T1" fmla="*/ 10 h 10"/>
                <a:gd name="T2" fmla="*/ 0 w 6"/>
                <a:gd name="T3" fmla="*/ 7 h 10"/>
                <a:gd name="T4" fmla="*/ 0 w 6"/>
                <a:gd name="T5" fmla="*/ 3 h 10"/>
                <a:gd name="T6" fmla="*/ 3 w 6"/>
                <a:gd name="T7" fmla="*/ 0 h 10"/>
                <a:gd name="T8" fmla="*/ 6 w 6"/>
                <a:gd name="T9" fmla="*/ 3 h 10"/>
                <a:gd name="T10" fmla="*/ 6 w 6"/>
                <a:gd name="T11" fmla="*/ 7 h 10"/>
                <a:gd name="T12" fmla="*/ 3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3" y="10"/>
                  </a:moveTo>
                  <a:cubicBezTo>
                    <a:pt x="1" y="10"/>
                    <a:pt x="0" y="9"/>
                    <a:pt x="0" y="7"/>
                  </a:cubicBezTo>
                  <a:cubicBezTo>
                    <a:pt x="0" y="3"/>
                    <a:pt x="0" y="3"/>
                    <a:pt x="0" y="3"/>
                  </a:cubicBezTo>
                  <a:cubicBezTo>
                    <a:pt x="0" y="1"/>
                    <a:pt x="1" y="0"/>
                    <a:pt x="3" y="0"/>
                  </a:cubicBezTo>
                  <a:cubicBezTo>
                    <a:pt x="5" y="0"/>
                    <a:pt x="6" y="1"/>
                    <a:pt x="6" y="3"/>
                  </a:cubicBezTo>
                  <a:cubicBezTo>
                    <a:pt x="6" y="7"/>
                    <a:pt x="6" y="7"/>
                    <a:pt x="6" y="7"/>
                  </a:cubicBezTo>
                  <a:cubicBezTo>
                    <a:pt x="6" y="9"/>
                    <a:pt x="5" y="10"/>
                    <a:pt x="3" y="1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4" name="Freeform 148">
              <a:extLst>
                <a:ext uri="{FF2B5EF4-FFF2-40B4-BE49-F238E27FC236}">
                  <a16:creationId xmlns:a16="http://schemas.microsoft.com/office/drawing/2014/main" id="{EC466E38-5F9E-ED82-6519-818D62EC64D7}"/>
                </a:ext>
              </a:extLst>
            </p:cNvPr>
            <p:cNvSpPr>
              <a:spLocks/>
            </p:cNvSpPr>
            <p:nvPr/>
          </p:nvSpPr>
          <p:spPr bwMode="auto">
            <a:xfrm>
              <a:off x="4459" y="2144"/>
              <a:ext cx="14" cy="24"/>
            </a:xfrm>
            <a:custGeom>
              <a:avLst/>
              <a:gdLst>
                <a:gd name="T0" fmla="*/ 3 w 6"/>
                <a:gd name="T1" fmla="*/ 10 h 10"/>
                <a:gd name="T2" fmla="*/ 0 w 6"/>
                <a:gd name="T3" fmla="*/ 7 h 10"/>
                <a:gd name="T4" fmla="*/ 0 w 6"/>
                <a:gd name="T5" fmla="*/ 3 h 10"/>
                <a:gd name="T6" fmla="*/ 3 w 6"/>
                <a:gd name="T7" fmla="*/ 0 h 10"/>
                <a:gd name="T8" fmla="*/ 6 w 6"/>
                <a:gd name="T9" fmla="*/ 3 h 10"/>
                <a:gd name="T10" fmla="*/ 6 w 6"/>
                <a:gd name="T11" fmla="*/ 7 h 10"/>
                <a:gd name="T12" fmla="*/ 3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3" y="10"/>
                  </a:moveTo>
                  <a:cubicBezTo>
                    <a:pt x="2" y="10"/>
                    <a:pt x="0" y="8"/>
                    <a:pt x="0" y="7"/>
                  </a:cubicBezTo>
                  <a:cubicBezTo>
                    <a:pt x="0" y="3"/>
                    <a:pt x="0" y="3"/>
                    <a:pt x="0" y="3"/>
                  </a:cubicBezTo>
                  <a:cubicBezTo>
                    <a:pt x="0" y="1"/>
                    <a:pt x="2" y="0"/>
                    <a:pt x="3" y="0"/>
                  </a:cubicBezTo>
                  <a:cubicBezTo>
                    <a:pt x="5" y="0"/>
                    <a:pt x="6" y="1"/>
                    <a:pt x="6" y="3"/>
                  </a:cubicBezTo>
                  <a:cubicBezTo>
                    <a:pt x="6" y="7"/>
                    <a:pt x="6" y="7"/>
                    <a:pt x="6" y="7"/>
                  </a:cubicBezTo>
                  <a:cubicBezTo>
                    <a:pt x="6" y="8"/>
                    <a:pt x="5" y="10"/>
                    <a:pt x="3" y="1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5" name="Freeform 149">
              <a:extLst>
                <a:ext uri="{FF2B5EF4-FFF2-40B4-BE49-F238E27FC236}">
                  <a16:creationId xmlns:a16="http://schemas.microsoft.com/office/drawing/2014/main" id="{8B093A58-7C66-1F15-2C12-7D415C086AE9}"/>
                </a:ext>
              </a:extLst>
            </p:cNvPr>
            <p:cNvSpPr>
              <a:spLocks/>
            </p:cNvSpPr>
            <p:nvPr/>
          </p:nvSpPr>
          <p:spPr bwMode="auto">
            <a:xfrm>
              <a:off x="4411" y="2158"/>
              <a:ext cx="15" cy="27"/>
            </a:xfrm>
            <a:custGeom>
              <a:avLst/>
              <a:gdLst>
                <a:gd name="T0" fmla="*/ 3 w 6"/>
                <a:gd name="T1" fmla="*/ 11 h 11"/>
                <a:gd name="T2" fmla="*/ 0 w 6"/>
                <a:gd name="T3" fmla="*/ 8 h 11"/>
                <a:gd name="T4" fmla="*/ 0 w 6"/>
                <a:gd name="T5" fmla="*/ 3 h 11"/>
                <a:gd name="T6" fmla="*/ 3 w 6"/>
                <a:gd name="T7" fmla="*/ 0 h 11"/>
                <a:gd name="T8" fmla="*/ 6 w 6"/>
                <a:gd name="T9" fmla="*/ 3 h 11"/>
                <a:gd name="T10" fmla="*/ 6 w 6"/>
                <a:gd name="T11" fmla="*/ 8 h 11"/>
                <a:gd name="T12" fmla="*/ 3 w 6"/>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6" h="11">
                  <a:moveTo>
                    <a:pt x="3" y="11"/>
                  </a:moveTo>
                  <a:cubicBezTo>
                    <a:pt x="1" y="11"/>
                    <a:pt x="0" y="10"/>
                    <a:pt x="0" y="8"/>
                  </a:cubicBezTo>
                  <a:cubicBezTo>
                    <a:pt x="0" y="3"/>
                    <a:pt x="0" y="3"/>
                    <a:pt x="0" y="3"/>
                  </a:cubicBezTo>
                  <a:cubicBezTo>
                    <a:pt x="0" y="2"/>
                    <a:pt x="1" y="0"/>
                    <a:pt x="3" y="0"/>
                  </a:cubicBezTo>
                  <a:cubicBezTo>
                    <a:pt x="4" y="0"/>
                    <a:pt x="6" y="2"/>
                    <a:pt x="6" y="3"/>
                  </a:cubicBezTo>
                  <a:cubicBezTo>
                    <a:pt x="6" y="8"/>
                    <a:pt x="6" y="8"/>
                    <a:pt x="6" y="8"/>
                  </a:cubicBezTo>
                  <a:cubicBezTo>
                    <a:pt x="6" y="10"/>
                    <a:pt x="4" y="11"/>
                    <a:pt x="3" y="1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sp>
        <p:nvSpPr>
          <p:cNvPr id="56" name="Abgerundetes Rechteck 112">
            <a:extLst>
              <a:ext uri="{FF2B5EF4-FFF2-40B4-BE49-F238E27FC236}">
                <a16:creationId xmlns:a16="http://schemas.microsoft.com/office/drawing/2014/main" id="{F85F20A1-90A1-DBBC-5E62-637EDF08D47E}"/>
              </a:ext>
            </a:extLst>
          </p:cNvPr>
          <p:cNvSpPr/>
          <p:nvPr/>
        </p:nvSpPr>
        <p:spPr>
          <a:xfrm>
            <a:off x="5551608" y="2393713"/>
            <a:ext cx="1080000" cy="1080000"/>
          </a:xfrm>
          <a:prstGeom prst="roundRect">
            <a:avLst/>
          </a:prstGeom>
          <a:solidFill>
            <a:srgbClr val="B7C9E3"/>
          </a:solidFill>
          <a:ln w="38100" cap="flat" cmpd="sng" algn="ctr">
            <a:noFill/>
            <a:prstDash val="solid"/>
          </a:ln>
          <a:effectLst/>
        </p:spPr>
        <p:txBody>
          <a:bodyPr lIns="72000" tIns="45712" rIns="72000" bIns="45712" anchor="ctr" anchorCtr="1">
            <a:noAutofit/>
          </a:bodyPr>
          <a:lstStyle/>
          <a:p>
            <a:pPr marL="171450" indent="-171450" defTabSz="1037071">
              <a:buFont typeface="Arial" panose="020B0604020202020204" pitchFamily="34" charset="0"/>
              <a:buChar char="•"/>
            </a:pPr>
            <a:r>
              <a:rPr lang="en-US" altLang="de-DE" sz="800" kern="0">
                <a:solidFill>
                  <a:srgbClr val="002348"/>
                </a:solidFill>
              </a:rPr>
              <a:t>Juices </a:t>
            </a:r>
          </a:p>
          <a:p>
            <a:pPr marL="171450" indent="-171450" defTabSz="1037071">
              <a:buFont typeface="Arial" panose="020B0604020202020204" pitchFamily="34" charset="0"/>
              <a:buChar char="•"/>
            </a:pPr>
            <a:r>
              <a:rPr lang="en-US" altLang="de-DE" sz="800" kern="0">
                <a:solidFill>
                  <a:srgbClr val="002348"/>
                </a:solidFill>
              </a:rPr>
              <a:t>Nectars </a:t>
            </a:r>
          </a:p>
          <a:p>
            <a:pPr marL="171450" indent="-171450" defTabSz="1037071">
              <a:buFont typeface="Arial" panose="020B0604020202020204" pitchFamily="34" charset="0"/>
              <a:buChar char="•"/>
            </a:pPr>
            <a:r>
              <a:rPr lang="en-US" altLang="de-DE" sz="800" kern="0">
                <a:solidFill>
                  <a:srgbClr val="002348"/>
                </a:solidFill>
              </a:rPr>
              <a:t>Smoothies</a:t>
            </a:r>
          </a:p>
        </p:txBody>
      </p:sp>
      <p:sp>
        <p:nvSpPr>
          <p:cNvPr id="57" name="Abgerundetes Rechteck 119">
            <a:extLst>
              <a:ext uri="{FF2B5EF4-FFF2-40B4-BE49-F238E27FC236}">
                <a16:creationId xmlns:a16="http://schemas.microsoft.com/office/drawing/2014/main" id="{3B5006D4-C075-C2EE-B633-D6A2D9D15C08}"/>
              </a:ext>
            </a:extLst>
          </p:cNvPr>
          <p:cNvSpPr/>
          <p:nvPr/>
        </p:nvSpPr>
        <p:spPr>
          <a:xfrm>
            <a:off x="5564672" y="3713350"/>
            <a:ext cx="1080000" cy="1080000"/>
          </a:xfrm>
          <a:prstGeom prst="roundRect">
            <a:avLst/>
          </a:prstGeom>
          <a:noFill/>
          <a:ln w="12700" cap="flat" cmpd="sng" algn="ctr">
            <a:solidFill>
              <a:schemeClr val="tx2"/>
            </a:solidFill>
            <a:prstDash val="solid"/>
          </a:ln>
          <a:effectLst/>
        </p:spPr>
        <p:txBody>
          <a:bodyPr lIns="0" tIns="0" rIns="0" bIns="0" anchor="ctr" anchorCtr="1">
            <a:noAutofit/>
          </a:bodyPr>
          <a:lstStyle/>
          <a:p>
            <a:pPr marL="171450" lvl="0" indent="-171450" defTabSz="1037071">
              <a:lnSpc>
                <a:spcPct val="85000"/>
              </a:lnSpc>
              <a:spcBef>
                <a:spcPct val="0"/>
              </a:spcBef>
              <a:buFont typeface="Arial" panose="020B0604020202020204" pitchFamily="34" charset="0"/>
              <a:buChar char="•"/>
              <a:defRPr/>
            </a:pPr>
            <a:r>
              <a:rPr lang="de-DE" altLang="de-DE" sz="700" b="1" kern="0" dirty="0"/>
              <a:t>PET 500-1000ml</a:t>
            </a:r>
          </a:p>
          <a:p>
            <a:pPr marL="171450" lvl="0" indent="-171450" defTabSz="1037071">
              <a:lnSpc>
                <a:spcPct val="85000"/>
              </a:lnSpc>
              <a:spcBef>
                <a:spcPct val="0"/>
              </a:spcBef>
              <a:buFont typeface="Arial" panose="020B0604020202020204" pitchFamily="34" charset="0"/>
              <a:buChar char="•"/>
              <a:defRPr/>
            </a:pPr>
            <a:r>
              <a:rPr lang="de-DE" altLang="de-DE" sz="700" b="1" kern="0" dirty="0"/>
              <a:t>BIB 3l 10l)</a:t>
            </a:r>
          </a:p>
          <a:p>
            <a:pPr marL="171450" indent="-171450" defTabSz="1037071">
              <a:lnSpc>
                <a:spcPct val="85000"/>
              </a:lnSpc>
              <a:spcBef>
                <a:spcPct val="0"/>
              </a:spcBef>
              <a:buFont typeface="Arial" panose="020B0604020202020204" pitchFamily="34" charset="0"/>
              <a:buChar char="•"/>
              <a:defRPr/>
            </a:pPr>
            <a:r>
              <a:rPr lang="de-DE" altLang="de-DE" sz="700" b="1" kern="0" dirty="0" err="1"/>
              <a:t>Carton</a:t>
            </a:r>
            <a:r>
              <a:rPr lang="de-DE" altLang="de-DE" sz="700" b="1" kern="0" dirty="0"/>
              <a:t>  500ml-1000 ml   </a:t>
            </a:r>
          </a:p>
          <a:p>
            <a:pPr marL="171450" lvl="0" indent="-171450" defTabSz="1037071">
              <a:lnSpc>
                <a:spcPct val="85000"/>
              </a:lnSpc>
              <a:spcBef>
                <a:spcPct val="0"/>
              </a:spcBef>
              <a:buFont typeface="Arial" panose="020B0604020202020204" pitchFamily="34" charset="0"/>
              <a:buChar char="•"/>
              <a:defRPr/>
            </a:pPr>
            <a:endParaRPr lang="de-DE" altLang="de-DE" sz="700" b="1" kern="0" dirty="0"/>
          </a:p>
        </p:txBody>
      </p:sp>
      <p:sp>
        <p:nvSpPr>
          <p:cNvPr id="58" name="Rechteck: abgerundete Ecken 341">
            <a:extLst>
              <a:ext uri="{FF2B5EF4-FFF2-40B4-BE49-F238E27FC236}">
                <a16:creationId xmlns:a16="http://schemas.microsoft.com/office/drawing/2014/main" id="{546D9077-9B24-E516-B316-4EDC43FD96B0}"/>
              </a:ext>
            </a:extLst>
          </p:cNvPr>
          <p:cNvSpPr/>
          <p:nvPr/>
        </p:nvSpPr>
        <p:spPr>
          <a:xfrm>
            <a:off x="5564824" y="4844297"/>
            <a:ext cx="1080000" cy="900000"/>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endParaRPr lang="en-US" sz="700" b="1">
              <a:solidFill>
                <a:schemeClr val="bg1"/>
              </a:solidFill>
            </a:endParaRPr>
          </a:p>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(PET , Carton)</a:t>
            </a:r>
          </a:p>
          <a:p>
            <a:pPr marL="171450" indent="-171450">
              <a:buFont typeface="Arial" panose="020B0604020202020204" pitchFamily="34" charset="0"/>
              <a:buChar char="•"/>
            </a:pPr>
            <a:endParaRPr lang="en-US" sz="700" b="1">
              <a:solidFill>
                <a:schemeClr val="bg1"/>
              </a:solidFill>
            </a:endParaRPr>
          </a:p>
          <a:p>
            <a:endParaRPr lang="en-US" sz="1000">
              <a:solidFill>
                <a:schemeClr val="bg1"/>
              </a:solidFill>
            </a:endParaRPr>
          </a:p>
        </p:txBody>
      </p:sp>
      <p:sp>
        <p:nvSpPr>
          <p:cNvPr id="59" name="Rechteck: abgerundete Ecken 346">
            <a:extLst>
              <a:ext uri="{FF2B5EF4-FFF2-40B4-BE49-F238E27FC236}">
                <a16:creationId xmlns:a16="http://schemas.microsoft.com/office/drawing/2014/main" id="{2299B63A-B7DE-ADC8-FDF7-8834FDD5C44E}"/>
              </a:ext>
            </a:extLst>
          </p:cNvPr>
          <p:cNvSpPr/>
          <p:nvPr/>
        </p:nvSpPr>
        <p:spPr>
          <a:xfrm>
            <a:off x="5549442" y="5790698"/>
            <a:ext cx="1080000" cy="108000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 Carton ,PET)</a:t>
            </a:r>
          </a:p>
          <a:p>
            <a:pPr marL="171450" indent="-171450">
              <a:buFont typeface="Arial" panose="020B0604020202020204" pitchFamily="34" charset="0"/>
              <a:buChar char="•"/>
            </a:pPr>
            <a:r>
              <a:rPr lang="en-US" sz="700" b="1" err="1">
                <a:solidFill>
                  <a:schemeClr val="bg1"/>
                </a:solidFill>
              </a:rPr>
              <a:t>tbottlers</a:t>
            </a:r>
            <a:r>
              <a:rPr lang="en-US" sz="700" b="1">
                <a:solidFill>
                  <a:schemeClr val="bg1"/>
                </a:solidFill>
              </a:rPr>
              <a:t> GmbH (PET Carton ) </a:t>
            </a:r>
            <a:r>
              <a:rPr lang="en-US" sz="700" b="1" err="1">
                <a:solidFill>
                  <a:schemeClr val="bg1"/>
                </a:solidFill>
              </a:rPr>
              <a:t>Dohrn</a:t>
            </a:r>
            <a:r>
              <a:rPr lang="en-US" sz="700" b="1">
                <a:solidFill>
                  <a:schemeClr val="bg1"/>
                </a:solidFill>
              </a:rPr>
              <a:t> &amp; Timm GmbH ( Carton )</a:t>
            </a:r>
            <a:endParaRPr lang="en-US" sz="1000">
              <a:solidFill>
                <a:schemeClr val="bg1"/>
              </a:solidFill>
            </a:endParaRPr>
          </a:p>
        </p:txBody>
      </p:sp>
    </p:spTree>
    <p:extLst>
      <p:ext uri="{BB962C8B-B14F-4D97-AF65-F5344CB8AC3E}">
        <p14:creationId xmlns:p14="http://schemas.microsoft.com/office/powerpoint/2010/main" val="31051759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307920" y="362177"/>
            <a:ext cx="4775002" cy="753348"/>
          </a:xfrm>
        </p:spPr>
        <p:txBody>
          <a:bodyPr/>
          <a:lstStyle/>
          <a:p>
            <a:r>
              <a:rPr lang="en-GB" dirty="0"/>
              <a:t>Doehler solutions for cold tea and coffee drinks</a:t>
            </a:r>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324763" y="1131673"/>
            <a:ext cx="4799583" cy="527388"/>
          </a:xfrm>
        </p:spPr>
        <p:txBody>
          <a:bodyPr/>
          <a:lstStyle/>
          <a:p>
            <a:r>
              <a:rPr lang="en-GB" sz="1400" b="1" dirty="0"/>
              <a:t>Doehler product solutions and packaging capability</a:t>
            </a:r>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Tea drinks</a:t>
            </a:r>
          </a:p>
        </p:txBody>
      </p:sp>
      <p:sp>
        <p:nvSpPr>
          <p:cNvPr id="12" name="Textplatzhalter 11">
            <a:extLst>
              <a:ext uri="{FF2B5EF4-FFF2-40B4-BE49-F238E27FC236}">
                <a16:creationId xmlns:a16="http://schemas.microsoft.com/office/drawing/2014/main" id="{8E2D125C-7199-45B9-8C77-F588B6E0B9B3}"/>
              </a:ext>
            </a:extLst>
          </p:cNvPr>
          <p:cNvSpPr>
            <a:spLocks noGrp="1"/>
          </p:cNvSpPr>
          <p:nvPr>
            <p:ph type="body" sz="quarter" idx="38"/>
          </p:nvPr>
        </p:nvSpPr>
        <p:spPr>
          <a:xfrm>
            <a:off x="324763" y="1718465"/>
            <a:ext cx="4799583" cy="1652375"/>
          </a:xfrm>
        </p:spPr>
        <p:txBody>
          <a:bodyPr/>
          <a:lstStyle/>
          <a:p>
            <a:pPr algn="just"/>
            <a:r>
              <a:rPr lang="en-US" sz="1200" b="0" i="0" dirty="0">
                <a:effectLst/>
              </a:rPr>
              <a:t>Cold tea drinks</a:t>
            </a:r>
            <a:r>
              <a:rPr lang="en-US" sz="1200" b="0" dirty="0"/>
              <a:t> in QSR and coffee shops </a:t>
            </a:r>
            <a:r>
              <a:rPr lang="ru-RU" sz="1200" b="0" i="0" dirty="0">
                <a:effectLst/>
              </a:rPr>
              <a:t> </a:t>
            </a:r>
            <a:r>
              <a:rPr lang="en-US" sz="1200" b="0" i="0" dirty="0">
                <a:effectLst/>
              </a:rPr>
              <a:t>are made of tea bases (in-house produced), concentrated tea bases or </a:t>
            </a:r>
            <a:r>
              <a:rPr lang="en-US" sz="1200" b="0" dirty="0"/>
              <a:t>compounds for further dilution with water/served on ice.</a:t>
            </a:r>
          </a:p>
          <a:p>
            <a:pPr algn="just"/>
            <a:r>
              <a:rPr lang="en-US" sz="1200" b="0" dirty="0"/>
              <a:t>Cold coffee drinks are getting popularity Globally (mainly during the warm seasons) due to their energizing and refreshing features as well as the uniqueness and personalized product portfolio</a:t>
            </a:r>
            <a:endParaRPr lang="en-US" sz="1200" b="0" dirty="0">
              <a:solidFill>
                <a:schemeClr val="tx2"/>
              </a:solidFill>
            </a:endParaRPr>
          </a:p>
        </p:txBody>
      </p:sp>
      <p:sp>
        <p:nvSpPr>
          <p:cNvPr id="6" name="Textplatzhalter 11">
            <a:extLst>
              <a:ext uri="{FF2B5EF4-FFF2-40B4-BE49-F238E27FC236}">
                <a16:creationId xmlns:a16="http://schemas.microsoft.com/office/drawing/2014/main" id="{0E0E31B8-2E04-6488-2938-0920A1C57CD5}"/>
              </a:ext>
            </a:extLst>
          </p:cNvPr>
          <p:cNvSpPr txBox="1">
            <a:spLocks/>
          </p:cNvSpPr>
          <p:nvPr/>
        </p:nvSpPr>
        <p:spPr>
          <a:xfrm>
            <a:off x="307920" y="6128762"/>
            <a:ext cx="4775002" cy="93217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1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pPr algn="just"/>
            <a:r>
              <a:rPr lang="en-US" sz="1200" b="0" dirty="0"/>
              <a:t>For the creation of portfolio of cold tea and coffee drinks Doehler offers </a:t>
            </a:r>
            <a:r>
              <a:rPr lang="en-US" sz="1200" b="0" u="sng" dirty="0"/>
              <a:t>juice containing fruit compound with tea extracts, tea bases (black, white, green, matcha </a:t>
            </a:r>
            <a:r>
              <a:rPr lang="en-US" sz="1200" b="0" u="sng" dirty="0" err="1"/>
              <a:t>etc</a:t>
            </a:r>
            <a:r>
              <a:rPr lang="en-US" sz="1200" b="0" u="sng" dirty="0"/>
              <a:t>), cold and hot brewed coffee</a:t>
            </a:r>
          </a:p>
        </p:txBody>
      </p:sp>
      <p:pic>
        <p:nvPicPr>
          <p:cNvPr id="7" name="Picture 6">
            <a:extLst>
              <a:ext uri="{FF2B5EF4-FFF2-40B4-BE49-F238E27FC236}">
                <a16:creationId xmlns:a16="http://schemas.microsoft.com/office/drawing/2014/main" id="{900EB416-5E30-316E-99BE-2AD90ED0567E}"/>
              </a:ext>
            </a:extLst>
          </p:cNvPr>
          <p:cNvPicPr>
            <a:picLocks noChangeAspect="1"/>
          </p:cNvPicPr>
          <p:nvPr/>
        </p:nvPicPr>
        <p:blipFill rotWithShape="1">
          <a:blip r:embed="rId2"/>
          <a:srcRect t="5669" b="12421"/>
          <a:stretch/>
        </p:blipFill>
        <p:spPr>
          <a:xfrm>
            <a:off x="293891" y="3430244"/>
            <a:ext cx="4830455" cy="2639114"/>
          </a:xfrm>
          <a:prstGeom prst="rect">
            <a:avLst/>
          </a:prstGeom>
        </p:spPr>
      </p:pic>
    </p:spTree>
    <p:extLst>
      <p:ext uri="{BB962C8B-B14F-4D97-AF65-F5344CB8AC3E}">
        <p14:creationId xmlns:p14="http://schemas.microsoft.com/office/powerpoint/2010/main" val="3698799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247318" y="386948"/>
            <a:ext cx="4852153" cy="353238"/>
          </a:xfrm>
        </p:spPr>
        <p:txBody>
          <a:bodyPr/>
          <a:lstStyle/>
          <a:p>
            <a:r>
              <a:rPr lang="en-GB" dirty="0"/>
              <a:t>Cold Tea and Coffee drinks</a:t>
            </a:r>
            <a:endParaRPr lang="en-GB" sz="1600" dirty="0"/>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247318" y="867365"/>
            <a:ext cx="4789724" cy="1172244"/>
          </a:xfrm>
        </p:spPr>
        <p:txBody>
          <a:bodyPr/>
          <a:lstStyle/>
          <a:p>
            <a:r>
              <a:rPr lang="en-GB" sz="1200" dirty="0"/>
              <a:t>Fruit Bases, Syrups, Bases with tea extracts, Tea bases, Cold and hot brew coffee </a:t>
            </a:r>
          </a:p>
          <a:p>
            <a:endParaRPr lang="en-GB" sz="1200" dirty="0"/>
          </a:p>
          <a:p>
            <a:endParaRPr lang="en-GB" sz="1200" dirty="0"/>
          </a:p>
          <a:p>
            <a:endParaRPr lang="en-GB" sz="1200" dirty="0"/>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Product  and packaging info</a:t>
            </a:r>
          </a:p>
        </p:txBody>
      </p:sp>
      <p:cxnSp>
        <p:nvCxnSpPr>
          <p:cNvPr id="18" name="Gerader Verbinder 17">
            <a:extLst>
              <a:ext uri="{FF2B5EF4-FFF2-40B4-BE49-F238E27FC236}">
                <a16:creationId xmlns:a16="http://schemas.microsoft.com/office/drawing/2014/main" id="{31959F84-C87D-487B-AA9E-B738BECB306E}"/>
              </a:ext>
            </a:extLst>
          </p:cNvPr>
          <p:cNvCxnSpPr>
            <a:cxnSpLocks/>
          </p:cNvCxnSpPr>
          <p:nvPr/>
        </p:nvCxnSpPr>
        <p:spPr>
          <a:xfrm>
            <a:off x="2269405" y="6340863"/>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57EA0ECA-AA5F-428C-8E24-974D6C6AB518}"/>
              </a:ext>
            </a:extLst>
          </p:cNvPr>
          <p:cNvCxnSpPr>
            <a:cxnSpLocks/>
          </p:cNvCxnSpPr>
          <p:nvPr/>
        </p:nvCxnSpPr>
        <p:spPr>
          <a:xfrm>
            <a:off x="2269405" y="6598159"/>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AutoShape 2">
            <a:extLst>
              <a:ext uri="{FF2B5EF4-FFF2-40B4-BE49-F238E27FC236}">
                <a16:creationId xmlns:a16="http://schemas.microsoft.com/office/drawing/2014/main" id="{0CEB5AE5-0F35-4965-A400-A15C1D246850}"/>
              </a:ext>
            </a:extLst>
          </p:cNvPr>
          <p:cNvSpPr>
            <a:spLocks noChangeAspect="1" noChangeArrowheads="1"/>
          </p:cNvSpPr>
          <p:nvPr/>
        </p:nvSpPr>
        <p:spPr bwMode="auto">
          <a:xfrm>
            <a:off x="2350661" y="69145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7" name="AutoShape 2">
            <a:extLst>
              <a:ext uri="{FF2B5EF4-FFF2-40B4-BE49-F238E27FC236}">
                <a16:creationId xmlns:a16="http://schemas.microsoft.com/office/drawing/2014/main" id="{D0CB153F-B083-415E-BD4F-07A95368ABBA}"/>
              </a:ext>
            </a:extLst>
          </p:cNvPr>
          <p:cNvSpPr>
            <a:spLocks noChangeAspect="1" noChangeArrowheads="1"/>
          </p:cNvSpPr>
          <p:nvPr/>
        </p:nvSpPr>
        <p:spPr bwMode="auto">
          <a:xfrm>
            <a:off x="2503061" y="70669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8" name="Text Placeholder 7">
            <a:extLst>
              <a:ext uri="{FF2B5EF4-FFF2-40B4-BE49-F238E27FC236}">
                <a16:creationId xmlns:a16="http://schemas.microsoft.com/office/drawing/2014/main" id="{E7161B54-0049-B402-8BE2-966216B8498E}"/>
              </a:ext>
            </a:extLst>
          </p:cNvPr>
          <p:cNvSpPr>
            <a:spLocks noGrp="1"/>
          </p:cNvSpPr>
          <p:nvPr>
            <p:ph type="body" sz="quarter" idx="52"/>
          </p:nvPr>
        </p:nvSpPr>
        <p:spPr>
          <a:xfrm>
            <a:off x="643686" y="1419315"/>
            <a:ext cx="1569566" cy="223688"/>
          </a:xfrm>
        </p:spPr>
        <p:txBody>
          <a:bodyPr/>
          <a:lstStyle/>
          <a:p>
            <a:r>
              <a:rPr lang="en-US" dirty="0"/>
              <a:t>Product example</a:t>
            </a:r>
            <a:endParaRPr lang="ru-RU" dirty="0"/>
          </a:p>
        </p:txBody>
      </p:sp>
      <p:sp>
        <p:nvSpPr>
          <p:cNvPr id="10" name="Text Placeholder 7">
            <a:extLst>
              <a:ext uri="{FF2B5EF4-FFF2-40B4-BE49-F238E27FC236}">
                <a16:creationId xmlns:a16="http://schemas.microsoft.com/office/drawing/2014/main" id="{2578E535-2703-DDC3-B4E1-6B5D4A65A377}"/>
              </a:ext>
            </a:extLst>
          </p:cNvPr>
          <p:cNvSpPr txBox="1">
            <a:spLocks/>
          </p:cNvSpPr>
          <p:nvPr/>
        </p:nvSpPr>
        <p:spPr>
          <a:xfrm>
            <a:off x="3107433" y="1417425"/>
            <a:ext cx="2091562" cy="52738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Recommended Application</a:t>
            </a:r>
            <a:endParaRPr lang="ru-RU" dirty="0"/>
          </a:p>
        </p:txBody>
      </p:sp>
      <p:sp>
        <p:nvSpPr>
          <p:cNvPr id="11" name="Picture Placeholder 6">
            <a:extLst>
              <a:ext uri="{FF2B5EF4-FFF2-40B4-BE49-F238E27FC236}">
                <a16:creationId xmlns:a16="http://schemas.microsoft.com/office/drawing/2014/main" id="{FE7F6FEF-4FF8-AFA8-FE60-73C1A5DE5BF5}"/>
              </a:ext>
            </a:extLst>
          </p:cNvPr>
          <p:cNvSpPr>
            <a:spLocks noGrp="1"/>
          </p:cNvSpPr>
          <p:nvPr>
            <p:ph type="pic" sz="quarter" idx="19"/>
          </p:nvPr>
        </p:nvSpPr>
        <p:spPr>
          <a:xfrm>
            <a:off x="265679" y="4666721"/>
            <a:ext cx="1509909" cy="1259659"/>
          </a:xfrm>
        </p:spPr>
      </p:sp>
      <p:sp>
        <p:nvSpPr>
          <p:cNvPr id="13" name="Text Placeholder 7">
            <a:extLst>
              <a:ext uri="{FF2B5EF4-FFF2-40B4-BE49-F238E27FC236}">
                <a16:creationId xmlns:a16="http://schemas.microsoft.com/office/drawing/2014/main" id="{51A2B378-0B89-6D34-FE79-37CF1155A713}"/>
              </a:ext>
            </a:extLst>
          </p:cNvPr>
          <p:cNvSpPr txBox="1">
            <a:spLocks/>
          </p:cNvSpPr>
          <p:nvPr/>
        </p:nvSpPr>
        <p:spPr>
          <a:xfrm>
            <a:off x="265679" y="2635909"/>
            <a:ext cx="3932293" cy="247312"/>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Product and Packing capabilities</a:t>
            </a:r>
            <a:endParaRPr lang="ru-RU" dirty="0"/>
          </a:p>
        </p:txBody>
      </p:sp>
      <p:cxnSp>
        <p:nvCxnSpPr>
          <p:cNvPr id="6" name="Gerader Verbinder 17">
            <a:extLst>
              <a:ext uri="{FF2B5EF4-FFF2-40B4-BE49-F238E27FC236}">
                <a16:creationId xmlns:a16="http://schemas.microsoft.com/office/drawing/2014/main" id="{ACF301DF-3F6F-113C-B326-30281DC0E23C}"/>
              </a:ext>
            </a:extLst>
          </p:cNvPr>
          <p:cNvCxnSpPr>
            <a:cxnSpLocks/>
          </p:cNvCxnSpPr>
          <p:nvPr/>
        </p:nvCxnSpPr>
        <p:spPr>
          <a:xfrm>
            <a:off x="2269405" y="6871688"/>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Gerader Verbinder 18">
            <a:extLst>
              <a:ext uri="{FF2B5EF4-FFF2-40B4-BE49-F238E27FC236}">
                <a16:creationId xmlns:a16="http://schemas.microsoft.com/office/drawing/2014/main" id="{CC404876-1D91-C029-50E9-BA5126E916E0}"/>
              </a:ext>
            </a:extLst>
          </p:cNvPr>
          <p:cNvCxnSpPr>
            <a:cxnSpLocks/>
          </p:cNvCxnSpPr>
          <p:nvPr/>
        </p:nvCxnSpPr>
        <p:spPr>
          <a:xfrm>
            <a:off x="2269405" y="7128984"/>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E980342-996A-DD3D-8910-DC1B4E2C0541}"/>
              </a:ext>
            </a:extLst>
          </p:cNvPr>
          <p:cNvSpPr txBox="1"/>
          <p:nvPr/>
        </p:nvSpPr>
        <p:spPr>
          <a:xfrm>
            <a:off x="265679" y="1981880"/>
            <a:ext cx="2325581" cy="492443"/>
          </a:xfrm>
          <a:prstGeom prst="rect">
            <a:avLst/>
          </a:prstGeom>
          <a:noFill/>
        </p:spPr>
        <p:txBody>
          <a:bodyPr wrap="square">
            <a:spAutoFit/>
          </a:bodyPr>
          <a:lstStyle/>
          <a:p>
            <a:r>
              <a:rPr lang="de-DE" sz="1300" dirty="0"/>
              <a:t>H89558 </a:t>
            </a:r>
            <a:r>
              <a:rPr lang="en-US" sz="1300" dirty="0">
                <a:solidFill>
                  <a:srgbClr val="1D1D1F"/>
                </a:solidFill>
                <a:ea typeface="DengXian" panose="02010600030101010101" pitchFamily="2" charset="-122"/>
              </a:rPr>
              <a:t>Green tea mango syrup</a:t>
            </a:r>
            <a:endParaRPr lang="de-DE" sz="1300" dirty="0"/>
          </a:p>
        </p:txBody>
      </p:sp>
      <p:graphicFrame>
        <p:nvGraphicFramePr>
          <p:cNvPr id="14" name="Table 13">
            <a:extLst>
              <a:ext uri="{FF2B5EF4-FFF2-40B4-BE49-F238E27FC236}">
                <a16:creationId xmlns:a16="http://schemas.microsoft.com/office/drawing/2014/main" id="{C470A6DD-6ED4-E059-2214-9DA16BFB95A5}"/>
              </a:ext>
            </a:extLst>
          </p:cNvPr>
          <p:cNvGraphicFramePr>
            <a:graphicFrameLocks noGrp="1"/>
          </p:cNvGraphicFramePr>
          <p:nvPr>
            <p:extLst>
              <p:ext uri="{D42A27DB-BD31-4B8C-83A1-F6EECF244321}">
                <p14:modId xmlns:p14="http://schemas.microsoft.com/office/powerpoint/2010/main" val="2949365063"/>
              </p:ext>
            </p:extLst>
          </p:nvPr>
        </p:nvGraphicFramePr>
        <p:xfrm>
          <a:off x="265679" y="3170933"/>
          <a:ext cx="4852153" cy="982889"/>
        </p:xfrm>
        <a:graphic>
          <a:graphicData uri="http://schemas.openxmlformats.org/drawingml/2006/table">
            <a:tbl>
              <a:tblPr firstRow="1" bandRow="1">
                <a:tableStyleId>{2D5ABB26-0587-4C30-8999-92F81FD0307C}</a:tableStyleId>
              </a:tblPr>
              <a:tblGrid>
                <a:gridCol w="1188077">
                  <a:extLst>
                    <a:ext uri="{9D8B030D-6E8A-4147-A177-3AD203B41FA5}">
                      <a16:colId xmlns:a16="http://schemas.microsoft.com/office/drawing/2014/main" val="3372330308"/>
                    </a:ext>
                  </a:extLst>
                </a:gridCol>
                <a:gridCol w="3664076">
                  <a:extLst>
                    <a:ext uri="{9D8B030D-6E8A-4147-A177-3AD203B41FA5}">
                      <a16:colId xmlns:a16="http://schemas.microsoft.com/office/drawing/2014/main" val="815436727"/>
                    </a:ext>
                  </a:extLst>
                </a:gridCol>
              </a:tblGrid>
              <a:tr h="489098">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3E"/>
                          </a:solidFill>
                          <a:effectLst/>
                          <a:uLnTx/>
                          <a:uFillTx/>
                          <a:latin typeface="+mn-lt"/>
                          <a:ea typeface="+mn-ea"/>
                          <a:cs typeface="+mn-cs"/>
                        </a:rPr>
                        <a:t>Product Information</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Shelf Life 9 months @ ambient storage </a:t>
                      </a:r>
                    </a:p>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Open shelf life 3 days @ chilled storage/ 24h @ ambient storage</a:t>
                      </a:r>
                    </a:p>
                  </a:txBody>
                  <a:tcPr marL="0" marR="32650" marT="32650" marB="32650" anchor="ctr">
                    <a:lnL>
                      <a:noFill/>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8506228"/>
                  </a:ext>
                </a:extLst>
              </a:tr>
              <a:tr h="414669">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lang="en-GB" sz="1100" b="1" kern="1200" noProof="0" dirty="0">
                          <a:solidFill>
                            <a:srgbClr val="002348"/>
                          </a:solidFill>
                          <a:latin typeface="+mn-lt"/>
                          <a:ea typeface="+mn-ea"/>
                          <a:cs typeface="+mn-cs"/>
                        </a:rPr>
                        <a:t>MOQ</a:t>
                      </a:r>
                    </a:p>
                  </a:txBody>
                  <a:tcPr marL="97950" marR="32650" marT="32650" marB="32650" anchor="ctr">
                    <a:lnL>
                      <a:noFill/>
                    </a:lnL>
                    <a:lnR>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ase"/>
                      <a:r>
                        <a:rPr lang="en-US" sz="1100" b="0" kern="1200" noProof="0" dirty="0" err="1">
                          <a:solidFill>
                            <a:srgbClr val="002348"/>
                          </a:solidFill>
                          <a:latin typeface="+mn-lt"/>
                          <a:ea typeface="+mn-ea"/>
                          <a:cs typeface="+mn-cs"/>
                        </a:rPr>
                        <a:t>Döhler</a:t>
                      </a:r>
                      <a:r>
                        <a:rPr lang="en-US" sz="1100" b="0" kern="1200" noProof="0" dirty="0">
                          <a:solidFill>
                            <a:srgbClr val="002348"/>
                          </a:solidFill>
                          <a:latin typeface="+mn-lt"/>
                          <a:ea typeface="+mn-ea"/>
                          <a:cs typeface="+mn-cs"/>
                        </a:rPr>
                        <a:t>: 1.000-3.000kg l Bottler: 40.000l</a:t>
                      </a:r>
                    </a:p>
                  </a:txBody>
                  <a:tcPr marL="0" marR="32650" marT="32650" marB="32650" anchor="ctr">
                    <a:lnL>
                      <a:noFill/>
                    </a:lnL>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32796507"/>
                  </a:ext>
                </a:extLst>
              </a:tr>
            </a:tbl>
          </a:graphicData>
        </a:graphic>
      </p:graphicFrame>
      <p:graphicFrame>
        <p:nvGraphicFramePr>
          <p:cNvPr id="17" name="Table 16">
            <a:extLst>
              <a:ext uri="{FF2B5EF4-FFF2-40B4-BE49-F238E27FC236}">
                <a16:creationId xmlns:a16="http://schemas.microsoft.com/office/drawing/2014/main" id="{B86CD4ED-4CC6-B3AA-2E71-25C85F69B6CB}"/>
              </a:ext>
            </a:extLst>
          </p:cNvPr>
          <p:cNvGraphicFramePr>
            <a:graphicFrameLocks noGrp="1"/>
          </p:cNvGraphicFramePr>
          <p:nvPr/>
        </p:nvGraphicFramePr>
        <p:xfrm>
          <a:off x="1861347" y="4844800"/>
          <a:ext cx="3232281" cy="568220"/>
        </p:xfrm>
        <a:graphic>
          <a:graphicData uri="http://schemas.openxmlformats.org/drawingml/2006/table">
            <a:tbl>
              <a:tblPr firstRow="1" bandRow="1">
                <a:tableStyleId>{2D5ABB26-0587-4C30-8999-92F81FD0307C}</a:tableStyleId>
              </a:tblPr>
              <a:tblGrid>
                <a:gridCol w="996922">
                  <a:extLst>
                    <a:ext uri="{9D8B030D-6E8A-4147-A177-3AD203B41FA5}">
                      <a16:colId xmlns:a16="http://schemas.microsoft.com/office/drawing/2014/main" val="2319267598"/>
                    </a:ext>
                  </a:extLst>
                </a:gridCol>
                <a:gridCol w="2235359">
                  <a:extLst>
                    <a:ext uri="{9D8B030D-6E8A-4147-A177-3AD203B41FA5}">
                      <a16:colId xmlns:a16="http://schemas.microsoft.com/office/drawing/2014/main" val="2850565786"/>
                    </a:ext>
                  </a:extLst>
                </a:gridCol>
              </a:tblGrid>
              <a:tr h="494223">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48"/>
                          </a:solidFill>
                          <a:effectLst/>
                          <a:uLnTx/>
                          <a:uFillTx/>
                          <a:latin typeface="+mn-lt"/>
                          <a:ea typeface="+mn-ea"/>
                          <a:cs typeface="+mn-cs"/>
                        </a:rPr>
                        <a:t>Co-Packer &amp; Packaging</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42896" rtl="0" eaLnBrk="1" fontAlgn="auto" latinLnBrk="0" hangingPunct="1">
                        <a:lnSpc>
                          <a:spcPct val="100000"/>
                        </a:lnSpc>
                        <a:spcBef>
                          <a:spcPts val="0"/>
                        </a:spcBef>
                        <a:spcAft>
                          <a:spcPts val="0"/>
                        </a:spcAft>
                        <a:buClrTx/>
                        <a:buSzTx/>
                        <a:buFontTx/>
                        <a:buNone/>
                        <a:tabLst/>
                        <a:defRPr/>
                      </a:pPr>
                      <a:r>
                        <a:rPr lang="en-GB" altLang="de-DE" sz="1100" noProof="0" dirty="0">
                          <a:solidFill>
                            <a:srgbClr val="002348"/>
                          </a:solidFill>
                        </a:rPr>
                        <a:t>DMK/ </a:t>
                      </a:r>
                      <a:r>
                        <a:rPr lang="en-GB" altLang="de-DE" sz="1100" noProof="0" dirty="0" err="1">
                          <a:solidFill>
                            <a:srgbClr val="002348"/>
                          </a:solidFill>
                        </a:rPr>
                        <a:t>Immergut</a:t>
                      </a:r>
                      <a:r>
                        <a:rPr lang="en-GB" altLang="de-DE" sz="1100" noProof="0" dirty="0">
                          <a:solidFill>
                            <a:srgbClr val="002348"/>
                          </a:solidFill>
                        </a:rPr>
                        <a:t> (depending on potential/ business case) l 1L Carton</a:t>
                      </a:r>
                    </a:p>
                  </a:txBody>
                  <a:tcPr marL="0" marR="32650" marT="32650" marB="32650" anchor="ctr">
                    <a:lnL>
                      <a:noFill/>
                    </a:lnL>
                    <a:lnR>
                      <a:noFill/>
                    </a:lnR>
                    <a:lnT w="28575"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72988869"/>
                  </a:ext>
                </a:extLst>
              </a:tr>
            </a:tbl>
          </a:graphicData>
        </a:graphic>
      </p:graphicFrame>
      <p:sp>
        <p:nvSpPr>
          <p:cNvPr id="12" name="TextBox 11">
            <a:extLst>
              <a:ext uri="{FF2B5EF4-FFF2-40B4-BE49-F238E27FC236}">
                <a16:creationId xmlns:a16="http://schemas.microsoft.com/office/drawing/2014/main" id="{15CDEE9F-1C02-0376-B722-94795186639E}"/>
              </a:ext>
            </a:extLst>
          </p:cNvPr>
          <p:cNvSpPr txBox="1"/>
          <p:nvPr/>
        </p:nvSpPr>
        <p:spPr>
          <a:xfrm>
            <a:off x="2990424" y="1997887"/>
            <a:ext cx="2325581" cy="492443"/>
          </a:xfrm>
          <a:prstGeom prst="rect">
            <a:avLst/>
          </a:prstGeom>
          <a:noFill/>
        </p:spPr>
        <p:txBody>
          <a:bodyPr wrap="square">
            <a:spAutoFit/>
          </a:bodyPr>
          <a:lstStyle/>
          <a:p>
            <a:r>
              <a:rPr lang="de-DE" sz="1300" dirty="0" err="1"/>
              <a:t>To</a:t>
            </a:r>
            <a:r>
              <a:rPr lang="de-DE" sz="1300" dirty="0"/>
              <a:t> mix </a:t>
            </a:r>
            <a:r>
              <a:rPr lang="de-DE" sz="1300" dirty="0" err="1"/>
              <a:t>with</a:t>
            </a:r>
            <a:r>
              <a:rPr lang="de-DE" sz="1300" dirty="0"/>
              <a:t> </a:t>
            </a:r>
            <a:r>
              <a:rPr lang="de-DE" sz="1300" dirty="0" err="1"/>
              <a:t>water</a:t>
            </a:r>
            <a:r>
              <a:rPr lang="de-DE" sz="1300" dirty="0"/>
              <a:t> in </a:t>
            </a:r>
            <a:r>
              <a:rPr lang="de-DE" sz="1300" dirty="0" err="1"/>
              <a:t>proportion</a:t>
            </a:r>
            <a:r>
              <a:rPr lang="de-DE" sz="1300" dirty="0"/>
              <a:t> 1/4</a:t>
            </a:r>
          </a:p>
        </p:txBody>
      </p:sp>
      <p:sp>
        <p:nvSpPr>
          <p:cNvPr id="16" name="Abgerundetes Rechteck 81">
            <a:extLst>
              <a:ext uri="{FF2B5EF4-FFF2-40B4-BE49-F238E27FC236}">
                <a16:creationId xmlns:a16="http://schemas.microsoft.com/office/drawing/2014/main" id="{D0885E40-27F0-7BF4-A88C-0C419BF8455B}"/>
              </a:ext>
            </a:extLst>
          </p:cNvPr>
          <p:cNvSpPr/>
          <p:nvPr/>
        </p:nvSpPr>
        <p:spPr>
          <a:xfrm>
            <a:off x="5928650" y="1808573"/>
            <a:ext cx="1080000" cy="540000"/>
          </a:xfrm>
          <a:prstGeom prst="roundRect">
            <a:avLst/>
          </a:prstGeom>
          <a:solidFill>
            <a:schemeClr val="tx2"/>
          </a:solidFill>
          <a:ln w="25400" cap="flat" cmpd="sng" algn="ctr">
            <a:noFill/>
            <a:prstDash val="solid"/>
          </a:ln>
          <a:effectLst/>
        </p:spPr>
        <p:txBody>
          <a:bodyPr lIns="0" tIns="0" rIns="0" bIns="0" anchor="ctr"/>
          <a:lstStyle/>
          <a:p>
            <a:pPr algn="ctr" defTabSz="1037071"/>
            <a:r>
              <a:rPr lang="de-DE" sz="800" b="1" kern="0" err="1">
                <a:solidFill>
                  <a:srgbClr val="FFFFFF"/>
                </a:solidFill>
                <a:latin typeface="Tahoma"/>
                <a:cs typeface="Arial" charset="0"/>
              </a:rPr>
              <a:t>Syrups</a:t>
            </a:r>
            <a:endParaRPr lang="de-DE" sz="800" b="1" kern="0">
              <a:solidFill>
                <a:srgbClr val="FFFFFF"/>
              </a:solidFill>
              <a:latin typeface="Tahoma"/>
              <a:cs typeface="Arial" charset="0"/>
            </a:endParaRPr>
          </a:p>
        </p:txBody>
      </p:sp>
      <p:grpSp>
        <p:nvGrpSpPr>
          <p:cNvPr id="20" name="Group 266">
            <a:extLst>
              <a:ext uri="{FF2B5EF4-FFF2-40B4-BE49-F238E27FC236}">
                <a16:creationId xmlns:a16="http://schemas.microsoft.com/office/drawing/2014/main" id="{196F82BE-FB65-54A3-5F07-FBE143914B10}"/>
              </a:ext>
            </a:extLst>
          </p:cNvPr>
          <p:cNvGrpSpPr>
            <a:grpSpLocks noChangeAspect="1"/>
          </p:cNvGrpSpPr>
          <p:nvPr/>
        </p:nvGrpSpPr>
        <p:grpSpPr bwMode="auto">
          <a:xfrm>
            <a:off x="6200600" y="1217407"/>
            <a:ext cx="592135" cy="444514"/>
            <a:chOff x="3876" y="2112"/>
            <a:chExt cx="718" cy="539"/>
          </a:xfrm>
        </p:grpSpPr>
        <p:sp>
          <p:nvSpPr>
            <p:cNvPr id="21" name="Freeform 267">
              <a:extLst>
                <a:ext uri="{FF2B5EF4-FFF2-40B4-BE49-F238E27FC236}">
                  <a16:creationId xmlns:a16="http://schemas.microsoft.com/office/drawing/2014/main" id="{9D149C30-2E48-E56A-B2E3-D35DA6EC4BD8}"/>
                </a:ext>
              </a:extLst>
            </p:cNvPr>
            <p:cNvSpPr>
              <a:spLocks/>
            </p:cNvSpPr>
            <p:nvPr/>
          </p:nvSpPr>
          <p:spPr bwMode="auto">
            <a:xfrm>
              <a:off x="4320" y="2390"/>
              <a:ext cx="186" cy="208"/>
            </a:xfrm>
            <a:custGeom>
              <a:avLst/>
              <a:gdLst>
                <a:gd name="T0" fmla="*/ 5 w 186"/>
                <a:gd name="T1" fmla="*/ 0 h 208"/>
                <a:gd name="T2" fmla="*/ 186 w 186"/>
                <a:gd name="T3" fmla="*/ 0 h 208"/>
                <a:gd name="T4" fmla="*/ 186 w 186"/>
                <a:gd name="T5" fmla="*/ 208 h 208"/>
                <a:gd name="T6" fmla="*/ 0 w 186"/>
                <a:gd name="T7" fmla="*/ 208 h 208"/>
                <a:gd name="T8" fmla="*/ 5 w 186"/>
                <a:gd name="T9" fmla="*/ 0 h 208"/>
              </a:gdLst>
              <a:ahLst/>
              <a:cxnLst>
                <a:cxn ang="0">
                  <a:pos x="T0" y="T1"/>
                </a:cxn>
                <a:cxn ang="0">
                  <a:pos x="T2" y="T3"/>
                </a:cxn>
                <a:cxn ang="0">
                  <a:pos x="T4" y="T5"/>
                </a:cxn>
                <a:cxn ang="0">
                  <a:pos x="T6" y="T7"/>
                </a:cxn>
                <a:cxn ang="0">
                  <a:pos x="T8" y="T9"/>
                </a:cxn>
              </a:cxnLst>
              <a:rect l="0" t="0" r="r" b="b"/>
              <a:pathLst>
                <a:path w="186" h="208">
                  <a:moveTo>
                    <a:pt x="5" y="0"/>
                  </a:moveTo>
                  <a:lnTo>
                    <a:pt x="186" y="0"/>
                  </a:lnTo>
                  <a:lnTo>
                    <a:pt x="186" y="208"/>
                  </a:lnTo>
                  <a:lnTo>
                    <a:pt x="0" y="208"/>
                  </a:lnTo>
                  <a:lnTo>
                    <a:pt x="5" y="0"/>
                  </a:ln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2" name="Freeform 268">
              <a:extLst>
                <a:ext uri="{FF2B5EF4-FFF2-40B4-BE49-F238E27FC236}">
                  <a16:creationId xmlns:a16="http://schemas.microsoft.com/office/drawing/2014/main" id="{F5349926-B444-CC56-395C-4357C9D3046A}"/>
                </a:ext>
              </a:extLst>
            </p:cNvPr>
            <p:cNvSpPr>
              <a:spLocks/>
            </p:cNvSpPr>
            <p:nvPr/>
          </p:nvSpPr>
          <p:spPr bwMode="auto">
            <a:xfrm>
              <a:off x="3907" y="2304"/>
              <a:ext cx="215" cy="203"/>
            </a:xfrm>
            <a:custGeom>
              <a:avLst/>
              <a:gdLst>
                <a:gd name="T0" fmla="*/ 7 w 90"/>
                <a:gd name="T1" fmla="*/ 0 h 85"/>
                <a:gd name="T2" fmla="*/ 90 w 90"/>
                <a:gd name="T3" fmla="*/ 0 h 85"/>
                <a:gd name="T4" fmla="*/ 80 w 90"/>
                <a:gd name="T5" fmla="*/ 34 h 85"/>
                <a:gd name="T6" fmla="*/ 80 w 90"/>
                <a:gd name="T7" fmla="*/ 71 h 85"/>
                <a:gd name="T8" fmla="*/ 60 w 90"/>
                <a:gd name="T9" fmla="*/ 85 h 85"/>
                <a:gd name="T10" fmla="*/ 42 w 90"/>
                <a:gd name="T11" fmla="*/ 85 h 85"/>
                <a:gd name="T12" fmla="*/ 7 w 90"/>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90" h="85">
                  <a:moveTo>
                    <a:pt x="7" y="0"/>
                  </a:moveTo>
                  <a:cubicBezTo>
                    <a:pt x="90" y="0"/>
                    <a:pt x="90" y="0"/>
                    <a:pt x="90" y="0"/>
                  </a:cubicBezTo>
                  <a:cubicBezTo>
                    <a:pt x="90" y="0"/>
                    <a:pt x="80" y="7"/>
                    <a:pt x="80" y="34"/>
                  </a:cubicBezTo>
                  <a:cubicBezTo>
                    <a:pt x="80" y="71"/>
                    <a:pt x="80" y="71"/>
                    <a:pt x="80" y="71"/>
                  </a:cubicBezTo>
                  <a:cubicBezTo>
                    <a:pt x="60" y="85"/>
                    <a:pt x="60" y="85"/>
                    <a:pt x="60" y="85"/>
                  </a:cubicBezTo>
                  <a:cubicBezTo>
                    <a:pt x="42" y="85"/>
                    <a:pt x="42" y="85"/>
                    <a:pt x="42" y="85"/>
                  </a:cubicBezTo>
                  <a:cubicBezTo>
                    <a:pt x="42" y="85"/>
                    <a:pt x="0" y="70"/>
                    <a:pt x="7" y="0"/>
                  </a:cubicBez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3" name="Freeform 269">
              <a:extLst>
                <a:ext uri="{FF2B5EF4-FFF2-40B4-BE49-F238E27FC236}">
                  <a16:creationId xmlns:a16="http://schemas.microsoft.com/office/drawing/2014/main" id="{5F04CFD7-998C-4674-A351-8FBCD0C476C4}"/>
                </a:ext>
              </a:extLst>
            </p:cNvPr>
            <p:cNvSpPr>
              <a:spLocks/>
            </p:cNvSpPr>
            <p:nvPr/>
          </p:nvSpPr>
          <p:spPr bwMode="auto">
            <a:xfrm>
              <a:off x="3909" y="2227"/>
              <a:ext cx="249" cy="424"/>
            </a:xfrm>
            <a:custGeom>
              <a:avLst/>
              <a:gdLst>
                <a:gd name="T0" fmla="*/ 76 w 104"/>
                <a:gd name="T1" fmla="*/ 177 h 177"/>
                <a:gd name="T2" fmla="*/ 24 w 104"/>
                <a:gd name="T3" fmla="*/ 177 h 177"/>
                <a:gd name="T4" fmla="*/ 17 w 104"/>
                <a:gd name="T5" fmla="*/ 174 h 177"/>
                <a:gd name="T6" fmla="*/ 17 w 104"/>
                <a:gd name="T7" fmla="*/ 166 h 177"/>
                <a:gd name="T8" fmla="*/ 40 w 104"/>
                <a:gd name="T9" fmla="*/ 152 h 177"/>
                <a:gd name="T10" fmla="*/ 40 w 104"/>
                <a:gd name="T11" fmla="*/ 119 h 177"/>
                <a:gd name="T12" fmla="*/ 3 w 104"/>
                <a:gd name="T13" fmla="*/ 47 h 177"/>
                <a:gd name="T14" fmla="*/ 3 w 104"/>
                <a:gd name="T15" fmla="*/ 0 h 177"/>
                <a:gd name="T16" fmla="*/ 101 w 104"/>
                <a:gd name="T17" fmla="*/ 0 h 177"/>
                <a:gd name="T18" fmla="*/ 104 w 104"/>
                <a:gd name="T19" fmla="*/ 3 h 177"/>
                <a:gd name="T20" fmla="*/ 101 w 104"/>
                <a:gd name="T21" fmla="*/ 6 h 177"/>
                <a:gd name="T22" fmla="*/ 9 w 104"/>
                <a:gd name="T23" fmla="*/ 6 h 177"/>
                <a:gd name="T24" fmla="*/ 9 w 104"/>
                <a:gd name="T25" fmla="*/ 47 h 177"/>
                <a:gd name="T26" fmla="*/ 44 w 104"/>
                <a:gd name="T27" fmla="*/ 114 h 177"/>
                <a:gd name="T28" fmla="*/ 46 w 104"/>
                <a:gd name="T29" fmla="*/ 115 h 177"/>
                <a:gd name="T30" fmla="*/ 46 w 104"/>
                <a:gd name="T31" fmla="*/ 156 h 177"/>
                <a:gd name="T32" fmla="*/ 43 w 104"/>
                <a:gd name="T33" fmla="*/ 157 h 177"/>
                <a:gd name="T34" fmla="*/ 22 w 104"/>
                <a:gd name="T35" fmla="*/ 169 h 177"/>
                <a:gd name="T36" fmla="*/ 22 w 104"/>
                <a:gd name="T37" fmla="*/ 171 h 177"/>
                <a:gd name="T38" fmla="*/ 24 w 104"/>
                <a:gd name="T39" fmla="*/ 171 h 177"/>
                <a:gd name="T40" fmla="*/ 76 w 104"/>
                <a:gd name="T41" fmla="*/ 171 h 177"/>
                <a:gd name="T42" fmla="*/ 77 w 104"/>
                <a:gd name="T43" fmla="*/ 171 h 177"/>
                <a:gd name="T44" fmla="*/ 77 w 104"/>
                <a:gd name="T45" fmla="*/ 171 h 177"/>
                <a:gd name="T46" fmla="*/ 59 w 104"/>
                <a:gd name="T47" fmla="*/ 157 h 177"/>
                <a:gd name="T48" fmla="*/ 56 w 104"/>
                <a:gd name="T49" fmla="*/ 157 h 177"/>
                <a:gd name="T50" fmla="*/ 56 w 104"/>
                <a:gd name="T51" fmla="*/ 115 h 177"/>
                <a:gd name="T52" fmla="*/ 58 w 104"/>
                <a:gd name="T53" fmla="*/ 114 h 177"/>
                <a:gd name="T54" fmla="*/ 76 w 104"/>
                <a:gd name="T55" fmla="*/ 100 h 177"/>
                <a:gd name="T56" fmla="*/ 80 w 104"/>
                <a:gd name="T57" fmla="*/ 99 h 177"/>
                <a:gd name="T58" fmla="*/ 81 w 104"/>
                <a:gd name="T59" fmla="*/ 103 h 177"/>
                <a:gd name="T60" fmla="*/ 62 w 104"/>
                <a:gd name="T61" fmla="*/ 119 h 177"/>
                <a:gd name="T62" fmla="*/ 62 w 104"/>
                <a:gd name="T63" fmla="*/ 151 h 177"/>
                <a:gd name="T64" fmla="*/ 82 w 104"/>
                <a:gd name="T65" fmla="*/ 168 h 177"/>
                <a:gd name="T66" fmla="*/ 82 w 104"/>
                <a:gd name="T67" fmla="*/ 175 h 177"/>
                <a:gd name="T68" fmla="*/ 76 w 104"/>
                <a:gd name="T69"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 h="177">
                  <a:moveTo>
                    <a:pt x="76" y="177"/>
                  </a:moveTo>
                  <a:cubicBezTo>
                    <a:pt x="24" y="177"/>
                    <a:pt x="24" y="177"/>
                    <a:pt x="24" y="177"/>
                  </a:cubicBezTo>
                  <a:cubicBezTo>
                    <a:pt x="21" y="177"/>
                    <a:pt x="19" y="176"/>
                    <a:pt x="17" y="174"/>
                  </a:cubicBezTo>
                  <a:cubicBezTo>
                    <a:pt x="16" y="171"/>
                    <a:pt x="16" y="169"/>
                    <a:pt x="17" y="166"/>
                  </a:cubicBezTo>
                  <a:cubicBezTo>
                    <a:pt x="22" y="157"/>
                    <a:pt x="34" y="153"/>
                    <a:pt x="40" y="152"/>
                  </a:cubicBezTo>
                  <a:cubicBezTo>
                    <a:pt x="40" y="119"/>
                    <a:pt x="40" y="119"/>
                    <a:pt x="40" y="119"/>
                  </a:cubicBezTo>
                  <a:cubicBezTo>
                    <a:pt x="0" y="97"/>
                    <a:pt x="3" y="48"/>
                    <a:pt x="3" y="47"/>
                  </a:cubicBezTo>
                  <a:cubicBezTo>
                    <a:pt x="3" y="0"/>
                    <a:pt x="3" y="0"/>
                    <a:pt x="3" y="0"/>
                  </a:cubicBezTo>
                  <a:cubicBezTo>
                    <a:pt x="101" y="0"/>
                    <a:pt x="101" y="0"/>
                    <a:pt x="101" y="0"/>
                  </a:cubicBezTo>
                  <a:cubicBezTo>
                    <a:pt x="103" y="0"/>
                    <a:pt x="104" y="2"/>
                    <a:pt x="104" y="3"/>
                  </a:cubicBezTo>
                  <a:cubicBezTo>
                    <a:pt x="104" y="5"/>
                    <a:pt x="103" y="6"/>
                    <a:pt x="101" y="6"/>
                  </a:cubicBezTo>
                  <a:cubicBezTo>
                    <a:pt x="9" y="6"/>
                    <a:pt x="9" y="6"/>
                    <a:pt x="9" y="6"/>
                  </a:cubicBezTo>
                  <a:cubicBezTo>
                    <a:pt x="9" y="47"/>
                    <a:pt x="9" y="47"/>
                    <a:pt x="9" y="47"/>
                  </a:cubicBezTo>
                  <a:cubicBezTo>
                    <a:pt x="9" y="48"/>
                    <a:pt x="6" y="95"/>
                    <a:pt x="44" y="114"/>
                  </a:cubicBezTo>
                  <a:cubicBezTo>
                    <a:pt x="46" y="115"/>
                    <a:pt x="46" y="115"/>
                    <a:pt x="46" y="115"/>
                  </a:cubicBezTo>
                  <a:cubicBezTo>
                    <a:pt x="46" y="156"/>
                    <a:pt x="46" y="156"/>
                    <a:pt x="46" y="156"/>
                  </a:cubicBezTo>
                  <a:cubicBezTo>
                    <a:pt x="43" y="157"/>
                    <a:pt x="43" y="157"/>
                    <a:pt x="43" y="157"/>
                  </a:cubicBezTo>
                  <a:cubicBezTo>
                    <a:pt x="43" y="157"/>
                    <a:pt x="27" y="160"/>
                    <a:pt x="22" y="169"/>
                  </a:cubicBezTo>
                  <a:cubicBezTo>
                    <a:pt x="22" y="170"/>
                    <a:pt x="22" y="170"/>
                    <a:pt x="22" y="171"/>
                  </a:cubicBezTo>
                  <a:cubicBezTo>
                    <a:pt x="22" y="171"/>
                    <a:pt x="23" y="171"/>
                    <a:pt x="24" y="171"/>
                  </a:cubicBezTo>
                  <a:cubicBezTo>
                    <a:pt x="76" y="171"/>
                    <a:pt x="76" y="171"/>
                    <a:pt x="76" y="171"/>
                  </a:cubicBezTo>
                  <a:cubicBezTo>
                    <a:pt x="77" y="171"/>
                    <a:pt x="77" y="171"/>
                    <a:pt x="77" y="171"/>
                  </a:cubicBezTo>
                  <a:cubicBezTo>
                    <a:pt x="77" y="171"/>
                    <a:pt x="77" y="171"/>
                    <a:pt x="77" y="171"/>
                  </a:cubicBezTo>
                  <a:cubicBezTo>
                    <a:pt x="74" y="164"/>
                    <a:pt x="70" y="157"/>
                    <a:pt x="59" y="157"/>
                  </a:cubicBezTo>
                  <a:cubicBezTo>
                    <a:pt x="56" y="157"/>
                    <a:pt x="56" y="157"/>
                    <a:pt x="56" y="157"/>
                  </a:cubicBezTo>
                  <a:cubicBezTo>
                    <a:pt x="56" y="115"/>
                    <a:pt x="56" y="115"/>
                    <a:pt x="56" y="115"/>
                  </a:cubicBezTo>
                  <a:cubicBezTo>
                    <a:pt x="58" y="114"/>
                    <a:pt x="58" y="114"/>
                    <a:pt x="58" y="114"/>
                  </a:cubicBezTo>
                  <a:cubicBezTo>
                    <a:pt x="58" y="114"/>
                    <a:pt x="70" y="109"/>
                    <a:pt x="76" y="100"/>
                  </a:cubicBezTo>
                  <a:cubicBezTo>
                    <a:pt x="77" y="98"/>
                    <a:pt x="79" y="98"/>
                    <a:pt x="80" y="99"/>
                  </a:cubicBezTo>
                  <a:cubicBezTo>
                    <a:pt x="82" y="100"/>
                    <a:pt x="82" y="102"/>
                    <a:pt x="81" y="103"/>
                  </a:cubicBezTo>
                  <a:cubicBezTo>
                    <a:pt x="75" y="112"/>
                    <a:pt x="66" y="117"/>
                    <a:pt x="62" y="119"/>
                  </a:cubicBezTo>
                  <a:cubicBezTo>
                    <a:pt x="62" y="151"/>
                    <a:pt x="62" y="151"/>
                    <a:pt x="62" y="151"/>
                  </a:cubicBezTo>
                  <a:cubicBezTo>
                    <a:pt x="76" y="153"/>
                    <a:pt x="80" y="163"/>
                    <a:pt x="82" y="168"/>
                  </a:cubicBezTo>
                  <a:cubicBezTo>
                    <a:pt x="83" y="171"/>
                    <a:pt x="83" y="173"/>
                    <a:pt x="82" y="175"/>
                  </a:cubicBezTo>
                  <a:cubicBezTo>
                    <a:pt x="81" y="176"/>
                    <a:pt x="80" y="177"/>
                    <a:pt x="76" y="177"/>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4" name="Freeform 270">
              <a:extLst>
                <a:ext uri="{FF2B5EF4-FFF2-40B4-BE49-F238E27FC236}">
                  <a16:creationId xmlns:a16="http://schemas.microsoft.com/office/drawing/2014/main" id="{8686AAF8-4ED7-4012-3D4B-D2EA4D1262F7}"/>
                </a:ext>
              </a:extLst>
            </p:cNvPr>
            <p:cNvSpPr>
              <a:spLocks/>
            </p:cNvSpPr>
            <p:nvPr/>
          </p:nvSpPr>
          <p:spPr bwMode="auto">
            <a:xfrm>
              <a:off x="3917" y="2296"/>
              <a:ext cx="212" cy="15"/>
            </a:xfrm>
            <a:custGeom>
              <a:avLst/>
              <a:gdLst>
                <a:gd name="T0" fmla="*/ 86 w 89"/>
                <a:gd name="T1" fmla="*/ 6 h 6"/>
                <a:gd name="T2" fmla="*/ 3 w 89"/>
                <a:gd name="T3" fmla="*/ 6 h 6"/>
                <a:gd name="T4" fmla="*/ 0 w 89"/>
                <a:gd name="T5" fmla="*/ 3 h 6"/>
                <a:gd name="T6" fmla="*/ 3 w 89"/>
                <a:gd name="T7" fmla="*/ 0 h 6"/>
                <a:gd name="T8" fmla="*/ 86 w 89"/>
                <a:gd name="T9" fmla="*/ 0 h 6"/>
                <a:gd name="T10" fmla="*/ 89 w 89"/>
                <a:gd name="T11" fmla="*/ 3 h 6"/>
                <a:gd name="T12" fmla="*/ 86 w 8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9" h="6">
                  <a:moveTo>
                    <a:pt x="86" y="6"/>
                  </a:moveTo>
                  <a:cubicBezTo>
                    <a:pt x="3" y="6"/>
                    <a:pt x="3" y="6"/>
                    <a:pt x="3" y="6"/>
                  </a:cubicBezTo>
                  <a:cubicBezTo>
                    <a:pt x="1" y="6"/>
                    <a:pt x="0" y="5"/>
                    <a:pt x="0" y="3"/>
                  </a:cubicBezTo>
                  <a:cubicBezTo>
                    <a:pt x="0" y="2"/>
                    <a:pt x="1" y="0"/>
                    <a:pt x="3" y="0"/>
                  </a:cubicBezTo>
                  <a:cubicBezTo>
                    <a:pt x="86" y="0"/>
                    <a:pt x="86" y="0"/>
                    <a:pt x="86" y="0"/>
                  </a:cubicBezTo>
                  <a:cubicBezTo>
                    <a:pt x="87" y="0"/>
                    <a:pt x="89" y="2"/>
                    <a:pt x="89" y="3"/>
                  </a:cubicBezTo>
                  <a:cubicBezTo>
                    <a:pt x="89" y="5"/>
                    <a:pt x="87" y="6"/>
                    <a:pt x="8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5" name="Freeform 271">
              <a:extLst>
                <a:ext uri="{FF2B5EF4-FFF2-40B4-BE49-F238E27FC236}">
                  <a16:creationId xmlns:a16="http://schemas.microsoft.com/office/drawing/2014/main" id="{639A9410-9C82-C7C8-E727-55E3D6561E0D}"/>
                </a:ext>
              </a:extLst>
            </p:cNvPr>
            <p:cNvSpPr>
              <a:spLocks/>
            </p:cNvSpPr>
            <p:nvPr/>
          </p:nvSpPr>
          <p:spPr bwMode="auto">
            <a:xfrm>
              <a:off x="3876" y="2296"/>
              <a:ext cx="26" cy="123"/>
            </a:xfrm>
            <a:custGeom>
              <a:avLst/>
              <a:gdLst>
                <a:gd name="T0" fmla="*/ 8 w 11"/>
                <a:gd name="T1" fmla="*/ 51 h 51"/>
                <a:gd name="T2" fmla="*/ 5 w 11"/>
                <a:gd name="T3" fmla="*/ 49 h 51"/>
                <a:gd name="T4" fmla="*/ 0 w 11"/>
                <a:gd name="T5" fmla="*/ 3 h 51"/>
                <a:gd name="T6" fmla="*/ 3 w 11"/>
                <a:gd name="T7" fmla="*/ 0 h 51"/>
                <a:gd name="T8" fmla="*/ 3 w 11"/>
                <a:gd name="T9" fmla="*/ 0 h 51"/>
                <a:gd name="T10" fmla="*/ 6 w 11"/>
                <a:gd name="T11" fmla="*/ 3 h 51"/>
                <a:gd name="T12" fmla="*/ 10 w 11"/>
                <a:gd name="T13" fmla="*/ 47 h 51"/>
                <a:gd name="T14" fmla="*/ 9 w 11"/>
                <a:gd name="T15" fmla="*/ 51 h 51"/>
                <a:gd name="T16" fmla="*/ 8 w 11"/>
                <a:gd name="T1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1">
                  <a:moveTo>
                    <a:pt x="8" y="51"/>
                  </a:moveTo>
                  <a:cubicBezTo>
                    <a:pt x="6" y="51"/>
                    <a:pt x="5" y="50"/>
                    <a:pt x="5" y="49"/>
                  </a:cubicBezTo>
                  <a:cubicBezTo>
                    <a:pt x="0" y="35"/>
                    <a:pt x="0" y="5"/>
                    <a:pt x="0" y="3"/>
                  </a:cubicBezTo>
                  <a:cubicBezTo>
                    <a:pt x="0" y="2"/>
                    <a:pt x="1" y="0"/>
                    <a:pt x="3" y="0"/>
                  </a:cubicBezTo>
                  <a:cubicBezTo>
                    <a:pt x="3" y="0"/>
                    <a:pt x="3" y="0"/>
                    <a:pt x="3" y="0"/>
                  </a:cubicBezTo>
                  <a:cubicBezTo>
                    <a:pt x="4" y="0"/>
                    <a:pt x="6" y="2"/>
                    <a:pt x="6" y="3"/>
                  </a:cubicBezTo>
                  <a:cubicBezTo>
                    <a:pt x="6" y="3"/>
                    <a:pt x="6" y="34"/>
                    <a:pt x="10" y="47"/>
                  </a:cubicBezTo>
                  <a:cubicBezTo>
                    <a:pt x="11" y="49"/>
                    <a:pt x="10" y="50"/>
                    <a:pt x="9" y="51"/>
                  </a:cubicBezTo>
                  <a:cubicBezTo>
                    <a:pt x="8" y="51"/>
                    <a:pt x="8" y="51"/>
                    <a:pt x="8" y="5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6" name="Freeform 272">
              <a:extLst>
                <a:ext uri="{FF2B5EF4-FFF2-40B4-BE49-F238E27FC236}">
                  <a16:creationId xmlns:a16="http://schemas.microsoft.com/office/drawing/2014/main" id="{686A37E1-CFD1-5237-FA37-B18B97027927}"/>
                </a:ext>
              </a:extLst>
            </p:cNvPr>
            <p:cNvSpPr>
              <a:spLocks/>
            </p:cNvSpPr>
            <p:nvPr/>
          </p:nvSpPr>
          <p:spPr bwMode="auto">
            <a:xfrm>
              <a:off x="3890" y="2423"/>
              <a:ext cx="24" cy="34"/>
            </a:xfrm>
            <a:custGeom>
              <a:avLst/>
              <a:gdLst>
                <a:gd name="T0" fmla="*/ 7 w 10"/>
                <a:gd name="T1" fmla="*/ 14 h 14"/>
                <a:gd name="T2" fmla="*/ 4 w 10"/>
                <a:gd name="T3" fmla="*/ 13 h 14"/>
                <a:gd name="T4" fmla="*/ 0 w 10"/>
                <a:gd name="T5" fmla="*/ 5 h 14"/>
                <a:gd name="T6" fmla="*/ 2 w 10"/>
                <a:gd name="T7" fmla="*/ 1 h 14"/>
                <a:gd name="T8" fmla="*/ 6 w 10"/>
                <a:gd name="T9" fmla="*/ 2 h 14"/>
                <a:gd name="T10" fmla="*/ 9 w 10"/>
                <a:gd name="T11" fmla="*/ 10 h 14"/>
                <a:gd name="T12" fmla="*/ 8 w 10"/>
                <a:gd name="T13" fmla="*/ 14 h 14"/>
                <a:gd name="T14" fmla="*/ 7 w 10"/>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4">
                  <a:moveTo>
                    <a:pt x="7" y="14"/>
                  </a:moveTo>
                  <a:cubicBezTo>
                    <a:pt x="6" y="14"/>
                    <a:pt x="4" y="14"/>
                    <a:pt x="4" y="13"/>
                  </a:cubicBezTo>
                  <a:cubicBezTo>
                    <a:pt x="0" y="5"/>
                    <a:pt x="0" y="5"/>
                    <a:pt x="0" y="5"/>
                  </a:cubicBezTo>
                  <a:cubicBezTo>
                    <a:pt x="0" y="3"/>
                    <a:pt x="0" y="1"/>
                    <a:pt x="2" y="1"/>
                  </a:cubicBezTo>
                  <a:cubicBezTo>
                    <a:pt x="3" y="0"/>
                    <a:pt x="5" y="1"/>
                    <a:pt x="6" y="2"/>
                  </a:cubicBezTo>
                  <a:cubicBezTo>
                    <a:pt x="9" y="10"/>
                    <a:pt x="9" y="10"/>
                    <a:pt x="9" y="10"/>
                  </a:cubicBezTo>
                  <a:cubicBezTo>
                    <a:pt x="10" y="12"/>
                    <a:pt x="9" y="14"/>
                    <a:pt x="8" y="14"/>
                  </a:cubicBezTo>
                  <a:cubicBezTo>
                    <a:pt x="8" y="14"/>
                    <a:pt x="7" y="14"/>
                    <a:pt x="7" y="1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7" name="Freeform 273">
              <a:extLst>
                <a:ext uri="{FF2B5EF4-FFF2-40B4-BE49-F238E27FC236}">
                  <a16:creationId xmlns:a16="http://schemas.microsoft.com/office/drawing/2014/main" id="{FCC1B558-9298-5CA3-E5E9-162AD3C20A45}"/>
                </a:ext>
              </a:extLst>
            </p:cNvPr>
            <p:cNvSpPr>
              <a:spLocks noEditPoints="1"/>
            </p:cNvSpPr>
            <p:nvPr/>
          </p:nvSpPr>
          <p:spPr bwMode="auto">
            <a:xfrm>
              <a:off x="4091" y="2112"/>
              <a:ext cx="193" cy="539"/>
            </a:xfrm>
            <a:custGeom>
              <a:avLst/>
              <a:gdLst>
                <a:gd name="T0" fmla="*/ 72 w 81"/>
                <a:gd name="T1" fmla="*/ 225 h 225"/>
                <a:gd name="T2" fmla="*/ 8 w 81"/>
                <a:gd name="T3" fmla="*/ 225 h 225"/>
                <a:gd name="T4" fmla="*/ 0 w 81"/>
                <a:gd name="T5" fmla="*/ 217 h 225"/>
                <a:gd name="T6" fmla="*/ 0 w 81"/>
                <a:gd name="T7" fmla="*/ 100 h 225"/>
                <a:gd name="T8" fmla="*/ 23 w 81"/>
                <a:gd name="T9" fmla="*/ 70 h 225"/>
                <a:gd name="T10" fmla="*/ 23 w 81"/>
                <a:gd name="T11" fmla="*/ 0 h 225"/>
                <a:gd name="T12" fmla="*/ 57 w 81"/>
                <a:gd name="T13" fmla="*/ 0 h 225"/>
                <a:gd name="T14" fmla="*/ 57 w 81"/>
                <a:gd name="T15" fmla="*/ 71 h 225"/>
                <a:gd name="T16" fmla="*/ 80 w 81"/>
                <a:gd name="T17" fmla="*/ 101 h 225"/>
                <a:gd name="T18" fmla="*/ 80 w 81"/>
                <a:gd name="T19" fmla="*/ 217 h 225"/>
                <a:gd name="T20" fmla="*/ 72 w 81"/>
                <a:gd name="T21" fmla="*/ 225 h 225"/>
                <a:gd name="T22" fmla="*/ 29 w 81"/>
                <a:gd name="T23" fmla="*/ 6 h 225"/>
                <a:gd name="T24" fmla="*/ 29 w 81"/>
                <a:gd name="T25" fmla="*/ 74 h 225"/>
                <a:gd name="T26" fmla="*/ 28 w 81"/>
                <a:gd name="T27" fmla="*/ 74 h 225"/>
                <a:gd name="T28" fmla="*/ 6 w 81"/>
                <a:gd name="T29" fmla="*/ 100 h 225"/>
                <a:gd name="T30" fmla="*/ 6 w 81"/>
                <a:gd name="T31" fmla="*/ 217 h 225"/>
                <a:gd name="T32" fmla="*/ 8 w 81"/>
                <a:gd name="T33" fmla="*/ 219 h 225"/>
                <a:gd name="T34" fmla="*/ 72 w 81"/>
                <a:gd name="T35" fmla="*/ 219 h 225"/>
                <a:gd name="T36" fmla="*/ 74 w 81"/>
                <a:gd name="T37" fmla="*/ 217 h 225"/>
                <a:gd name="T38" fmla="*/ 74 w 81"/>
                <a:gd name="T39" fmla="*/ 100 h 225"/>
                <a:gd name="T40" fmla="*/ 53 w 81"/>
                <a:gd name="T41" fmla="*/ 75 h 225"/>
                <a:gd name="T42" fmla="*/ 51 w 81"/>
                <a:gd name="T43" fmla="*/ 75 h 225"/>
                <a:gd name="T44" fmla="*/ 51 w 81"/>
                <a:gd name="T45" fmla="*/ 6 h 225"/>
                <a:gd name="T46" fmla="*/ 29 w 81"/>
                <a:gd name="T47" fmla="*/ 6 h 225"/>
                <a:gd name="T48" fmla="*/ 26 w 81"/>
                <a:gd name="T49" fmla="*/ 72 h 225"/>
                <a:gd name="T50" fmla="*/ 26 w 81"/>
                <a:gd name="T51" fmla="*/ 7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1" h="225">
                  <a:moveTo>
                    <a:pt x="72" y="225"/>
                  </a:moveTo>
                  <a:cubicBezTo>
                    <a:pt x="8" y="225"/>
                    <a:pt x="8" y="225"/>
                    <a:pt x="8" y="225"/>
                  </a:cubicBezTo>
                  <a:cubicBezTo>
                    <a:pt x="4" y="225"/>
                    <a:pt x="0" y="221"/>
                    <a:pt x="0" y="217"/>
                  </a:cubicBezTo>
                  <a:cubicBezTo>
                    <a:pt x="0" y="100"/>
                    <a:pt x="0" y="100"/>
                    <a:pt x="0" y="100"/>
                  </a:cubicBezTo>
                  <a:cubicBezTo>
                    <a:pt x="0" y="83"/>
                    <a:pt x="18" y="73"/>
                    <a:pt x="23" y="70"/>
                  </a:cubicBezTo>
                  <a:cubicBezTo>
                    <a:pt x="23" y="0"/>
                    <a:pt x="23" y="0"/>
                    <a:pt x="23" y="0"/>
                  </a:cubicBezTo>
                  <a:cubicBezTo>
                    <a:pt x="57" y="0"/>
                    <a:pt x="57" y="0"/>
                    <a:pt x="57" y="0"/>
                  </a:cubicBezTo>
                  <a:cubicBezTo>
                    <a:pt x="57" y="71"/>
                    <a:pt x="57" y="71"/>
                    <a:pt x="57" y="71"/>
                  </a:cubicBezTo>
                  <a:cubicBezTo>
                    <a:pt x="81" y="84"/>
                    <a:pt x="80" y="98"/>
                    <a:pt x="80" y="101"/>
                  </a:cubicBezTo>
                  <a:cubicBezTo>
                    <a:pt x="80" y="217"/>
                    <a:pt x="80" y="217"/>
                    <a:pt x="80" y="217"/>
                  </a:cubicBezTo>
                  <a:cubicBezTo>
                    <a:pt x="80" y="221"/>
                    <a:pt x="77" y="225"/>
                    <a:pt x="72" y="225"/>
                  </a:cubicBezTo>
                  <a:close/>
                  <a:moveTo>
                    <a:pt x="29" y="6"/>
                  </a:moveTo>
                  <a:cubicBezTo>
                    <a:pt x="29" y="74"/>
                    <a:pt x="29" y="74"/>
                    <a:pt x="29" y="74"/>
                  </a:cubicBezTo>
                  <a:cubicBezTo>
                    <a:pt x="28" y="74"/>
                    <a:pt x="28" y="74"/>
                    <a:pt x="28" y="74"/>
                  </a:cubicBezTo>
                  <a:cubicBezTo>
                    <a:pt x="27" y="74"/>
                    <a:pt x="6" y="84"/>
                    <a:pt x="6" y="100"/>
                  </a:cubicBezTo>
                  <a:cubicBezTo>
                    <a:pt x="6" y="217"/>
                    <a:pt x="6" y="217"/>
                    <a:pt x="6" y="217"/>
                  </a:cubicBezTo>
                  <a:cubicBezTo>
                    <a:pt x="6" y="218"/>
                    <a:pt x="7" y="219"/>
                    <a:pt x="8" y="219"/>
                  </a:cubicBezTo>
                  <a:cubicBezTo>
                    <a:pt x="72" y="219"/>
                    <a:pt x="72" y="219"/>
                    <a:pt x="72" y="219"/>
                  </a:cubicBezTo>
                  <a:cubicBezTo>
                    <a:pt x="73" y="219"/>
                    <a:pt x="74" y="218"/>
                    <a:pt x="74" y="217"/>
                  </a:cubicBezTo>
                  <a:cubicBezTo>
                    <a:pt x="74" y="100"/>
                    <a:pt x="74" y="100"/>
                    <a:pt x="74" y="100"/>
                  </a:cubicBezTo>
                  <a:cubicBezTo>
                    <a:pt x="74" y="99"/>
                    <a:pt x="76" y="87"/>
                    <a:pt x="53" y="75"/>
                  </a:cubicBezTo>
                  <a:cubicBezTo>
                    <a:pt x="51" y="75"/>
                    <a:pt x="51" y="75"/>
                    <a:pt x="51" y="75"/>
                  </a:cubicBezTo>
                  <a:cubicBezTo>
                    <a:pt x="51" y="6"/>
                    <a:pt x="51" y="6"/>
                    <a:pt x="51" y="6"/>
                  </a:cubicBezTo>
                  <a:lnTo>
                    <a:pt x="29" y="6"/>
                  </a:lnTo>
                  <a:close/>
                  <a:moveTo>
                    <a:pt x="26" y="72"/>
                  </a:moveTo>
                  <a:cubicBezTo>
                    <a:pt x="26" y="72"/>
                    <a:pt x="26" y="72"/>
                    <a:pt x="26" y="72"/>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8" name="Freeform 274">
              <a:extLst>
                <a:ext uri="{FF2B5EF4-FFF2-40B4-BE49-F238E27FC236}">
                  <a16:creationId xmlns:a16="http://schemas.microsoft.com/office/drawing/2014/main" id="{654A0FCB-72C0-8F32-6B87-69ED5A4FBF88}"/>
                </a:ext>
              </a:extLst>
            </p:cNvPr>
            <p:cNvSpPr>
              <a:spLocks/>
            </p:cNvSpPr>
            <p:nvPr/>
          </p:nvSpPr>
          <p:spPr bwMode="auto">
            <a:xfrm>
              <a:off x="4091" y="2344"/>
              <a:ext cx="191" cy="15"/>
            </a:xfrm>
            <a:custGeom>
              <a:avLst/>
              <a:gdLst>
                <a:gd name="T0" fmla="*/ 77 w 80"/>
                <a:gd name="T1" fmla="*/ 6 h 6"/>
                <a:gd name="T2" fmla="*/ 3 w 80"/>
                <a:gd name="T3" fmla="*/ 6 h 6"/>
                <a:gd name="T4" fmla="*/ 0 w 80"/>
                <a:gd name="T5" fmla="*/ 3 h 6"/>
                <a:gd name="T6" fmla="*/ 3 w 80"/>
                <a:gd name="T7" fmla="*/ 0 h 6"/>
                <a:gd name="T8" fmla="*/ 77 w 80"/>
                <a:gd name="T9" fmla="*/ 0 h 6"/>
                <a:gd name="T10" fmla="*/ 80 w 80"/>
                <a:gd name="T11" fmla="*/ 3 h 6"/>
                <a:gd name="T12" fmla="*/ 77 w 8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0" h="6">
                  <a:moveTo>
                    <a:pt x="77" y="6"/>
                  </a:moveTo>
                  <a:cubicBezTo>
                    <a:pt x="3" y="6"/>
                    <a:pt x="3" y="6"/>
                    <a:pt x="3" y="6"/>
                  </a:cubicBezTo>
                  <a:cubicBezTo>
                    <a:pt x="1" y="6"/>
                    <a:pt x="0" y="5"/>
                    <a:pt x="0" y="3"/>
                  </a:cubicBezTo>
                  <a:cubicBezTo>
                    <a:pt x="0" y="2"/>
                    <a:pt x="1" y="0"/>
                    <a:pt x="3" y="0"/>
                  </a:cubicBezTo>
                  <a:cubicBezTo>
                    <a:pt x="77" y="0"/>
                    <a:pt x="77" y="0"/>
                    <a:pt x="77" y="0"/>
                  </a:cubicBezTo>
                  <a:cubicBezTo>
                    <a:pt x="79" y="0"/>
                    <a:pt x="80" y="2"/>
                    <a:pt x="80" y="3"/>
                  </a:cubicBezTo>
                  <a:cubicBezTo>
                    <a:pt x="80" y="5"/>
                    <a:pt x="79" y="6"/>
                    <a:pt x="77"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9" name="Freeform 275">
              <a:extLst>
                <a:ext uri="{FF2B5EF4-FFF2-40B4-BE49-F238E27FC236}">
                  <a16:creationId xmlns:a16="http://schemas.microsoft.com/office/drawing/2014/main" id="{7FD3F7C2-3484-B2F7-B565-6F72FC83DCD4}"/>
                </a:ext>
              </a:extLst>
            </p:cNvPr>
            <p:cNvSpPr>
              <a:spLocks/>
            </p:cNvSpPr>
            <p:nvPr/>
          </p:nvSpPr>
          <p:spPr bwMode="auto">
            <a:xfrm>
              <a:off x="4093" y="2553"/>
              <a:ext cx="60" cy="14"/>
            </a:xfrm>
            <a:custGeom>
              <a:avLst/>
              <a:gdLst>
                <a:gd name="T0" fmla="*/ 22 w 25"/>
                <a:gd name="T1" fmla="*/ 6 h 6"/>
                <a:gd name="T2" fmla="*/ 3 w 25"/>
                <a:gd name="T3" fmla="*/ 6 h 6"/>
                <a:gd name="T4" fmla="*/ 0 w 25"/>
                <a:gd name="T5" fmla="*/ 3 h 6"/>
                <a:gd name="T6" fmla="*/ 3 w 25"/>
                <a:gd name="T7" fmla="*/ 0 h 6"/>
                <a:gd name="T8" fmla="*/ 22 w 25"/>
                <a:gd name="T9" fmla="*/ 0 h 6"/>
                <a:gd name="T10" fmla="*/ 25 w 25"/>
                <a:gd name="T11" fmla="*/ 3 h 6"/>
                <a:gd name="T12" fmla="*/ 22 w 2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5" h="6">
                  <a:moveTo>
                    <a:pt x="22" y="6"/>
                  </a:moveTo>
                  <a:cubicBezTo>
                    <a:pt x="3" y="6"/>
                    <a:pt x="3" y="6"/>
                    <a:pt x="3" y="6"/>
                  </a:cubicBezTo>
                  <a:cubicBezTo>
                    <a:pt x="2" y="6"/>
                    <a:pt x="0" y="4"/>
                    <a:pt x="0" y="3"/>
                  </a:cubicBezTo>
                  <a:cubicBezTo>
                    <a:pt x="0" y="1"/>
                    <a:pt x="2" y="0"/>
                    <a:pt x="3" y="0"/>
                  </a:cubicBezTo>
                  <a:cubicBezTo>
                    <a:pt x="22" y="0"/>
                    <a:pt x="22" y="0"/>
                    <a:pt x="22" y="0"/>
                  </a:cubicBezTo>
                  <a:cubicBezTo>
                    <a:pt x="23" y="0"/>
                    <a:pt x="25" y="1"/>
                    <a:pt x="25" y="3"/>
                  </a:cubicBezTo>
                  <a:cubicBezTo>
                    <a:pt x="25" y="4"/>
                    <a:pt x="23" y="6"/>
                    <a:pt x="22"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0" name="Freeform 276">
              <a:extLst>
                <a:ext uri="{FF2B5EF4-FFF2-40B4-BE49-F238E27FC236}">
                  <a16:creationId xmlns:a16="http://schemas.microsoft.com/office/drawing/2014/main" id="{EF4EDDB2-4382-4142-96FF-61B66AED5ED6}"/>
                </a:ext>
              </a:extLst>
            </p:cNvPr>
            <p:cNvSpPr>
              <a:spLocks/>
            </p:cNvSpPr>
            <p:nvPr/>
          </p:nvSpPr>
          <p:spPr bwMode="auto">
            <a:xfrm>
              <a:off x="4165" y="2553"/>
              <a:ext cx="114" cy="14"/>
            </a:xfrm>
            <a:custGeom>
              <a:avLst/>
              <a:gdLst>
                <a:gd name="T0" fmla="*/ 45 w 48"/>
                <a:gd name="T1" fmla="*/ 6 h 6"/>
                <a:gd name="T2" fmla="*/ 3 w 48"/>
                <a:gd name="T3" fmla="*/ 6 h 6"/>
                <a:gd name="T4" fmla="*/ 0 w 48"/>
                <a:gd name="T5" fmla="*/ 3 h 6"/>
                <a:gd name="T6" fmla="*/ 3 w 48"/>
                <a:gd name="T7" fmla="*/ 0 h 6"/>
                <a:gd name="T8" fmla="*/ 45 w 48"/>
                <a:gd name="T9" fmla="*/ 0 h 6"/>
                <a:gd name="T10" fmla="*/ 48 w 48"/>
                <a:gd name="T11" fmla="*/ 3 h 6"/>
                <a:gd name="T12" fmla="*/ 45 w 4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48" h="6">
                  <a:moveTo>
                    <a:pt x="45" y="6"/>
                  </a:moveTo>
                  <a:cubicBezTo>
                    <a:pt x="3" y="6"/>
                    <a:pt x="3" y="6"/>
                    <a:pt x="3" y="6"/>
                  </a:cubicBezTo>
                  <a:cubicBezTo>
                    <a:pt x="2" y="6"/>
                    <a:pt x="0" y="4"/>
                    <a:pt x="0" y="3"/>
                  </a:cubicBezTo>
                  <a:cubicBezTo>
                    <a:pt x="0" y="1"/>
                    <a:pt x="2" y="0"/>
                    <a:pt x="3" y="0"/>
                  </a:cubicBezTo>
                  <a:cubicBezTo>
                    <a:pt x="45" y="0"/>
                    <a:pt x="45" y="0"/>
                    <a:pt x="45" y="0"/>
                  </a:cubicBezTo>
                  <a:cubicBezTo>
                    <a:pt x="47" y="0"/>
                    <a:pt x="48" y="1"/>
                    <a:pt x="48" y="3"/>
                  </a:cubicBezTo>
                  <a:cubicBezTo>
                    <a:pt x="48" y="4"/>
                    <a:pt x="47" y="6"/>
                    <a:pt x="4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1" name="Freeform 277">
              <a:extLst>
                <a:ext uri="{FF2B5EF4-FFF2-40B4-BE49-F238E27FC236}">
                  <a16:creationId xmlns:a16="http://schemas.microsoft.com/office/drawing/2014/main" id="{0B59B628-A359-D03B-D870-3D7CB17F1549}"/>
                </a:ext>
              </a:extLst>
            </p:cNvPr>
            <p:cNvSpPr>
              <a:spLocks/>
            </p:cNvSpPr>
            <p:nvPr/>
          </p:nvSpPr>
          <p:spPr bwMode="auto">
            <a:xfrm>
              <a:off x="4146" y="2193"/>
              <a:ext cx="81" cy="15"/>
            </a:xfrm>
            <a:custGeom>
              <a:avLst/>
              <a:gdLst>
                <a:gd name="T0" fmla="*/ 31 w 34"/>
                <a:gd name="T1" fmla="*/ 6 h 6"/>
                <a:gd name="T2" fmla="*/ 3 w 34"/>
                <a:gd name="T3" fmla="*/ 6 h 6"/>
                <a:gd name="T4" fmla="*/ 0 w 34"/>
                <a:gd name="T5" fmla="*/ 3 h 6"/>
                <a:gd name="T6" fmla="*/ 3 w 34"/>
                <a:gd name="T7" fmla="*/ 0 h 6"/>
                <a:gd name="T8" fmla="*/ 31 w 34"/>
                <a:gd name="T9" fmla="*/ 0 h 6"/>
                <a:gd name="T10" fmla="*/ 34 w 34"/>
                <a:gd name="T11" fmla="*/ 3 h 6"/>
                <a:gd name="T12" fmla="*/ 31 w 34"/>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4" h="6">
                  <a:moveTo>
                    <a:pt x="31" y="6"/>
                  </a:moveTo>
                  <a:cubicBezTo>
                    <a:pt x="3" y="6"/>
                    <a:pt x="3" y="6"/>
                    <a:pt x="3" y="6"/>
                  </a:cubicBezTo>
                  <a:cubicBezTo>
                    <a:pt x="2" y="6"/>
                    <a:pt x="0" y="5"/>
                    <a:pt x="0" y="3"/>
                  </a:cubicBezTo>
                  <a:cubicBezTo>
                    <a:pt x="0" y="2"/>
                    <a:pt x="2" y="0"/>
                    <a:pt x="3" y="0"/>
                  </a:cubicBezTo>
                  <a:cubicBezTo>
                    <a:pt x="31" y="0"/>
                    <a:pt x="31" y="0"/>
                    <a:pt x="31" y="0"/>
                  </a:cubicBezTo>
                  <a:cubicBezTo>
                    <a:pt x="33" y="0"/>
                    <a:pt x="34" y="2"/>
                    <a:pt x="34" y="3"/>
                  </a:cubicBezTo>
                  <a:cubicBezTo>
                    <a:pt x="34" y="5"/>
                    <a:pt x="33" y="6"/>
                    <a:pt x="31"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2" name="Freeform 278">
              <a:extLst>
                <a:ext uri="{FF2B5EF4-FFF2-40B4-BE49-F238E27FC236}">
                  <a16:creationId xmlns:a16="http://schemas.microsoft.com/office/drawing/2014/main" id="{DF6CCE19-4F86-9902-E6B6-35359301203E}"/>
                </a:ext>
              </a:extLst>
            </p:cNvPr>
            <p:cNvSpPr>
              <a:spLocks/>
            </p:cNvSpPr>
            <p:nvPr/>
          </p:nvSpPr>
          <p:spPr bwMode="auto">
            <a:xfrm>
              <a:off x="4174" y="2155"/>
              <a:ext cx="50" cy="14"/>
            </a:xfrm>
            <a:custGeom>
              <a:avLst/>
              <a:gdLst>
                <a:gd name="T0" fmla="*/ 18 w 21"/>
                <a:gd name="T1" fmla="*/ 6 h 6"/>
                <a:gd name="T2" fmla="*/ 3 w 21"/>
                <a:gd name="T3" fmla="*/ 6 h 6"/>
                <a:gd name="T4" fmla="*/ 0 w 21"/>
                <a:gd name="T5" fmla="*/ 3 h 6"/>
                <a:gd name="T6" fmla="*/ 3 w 21"/>
                <a:gd name="T7" fmla="*/ 0 h 6"/>
                <a:gd name="T8" fmla="*/ 18 w 21"/>
                <a:gd name="T9" fmla="*/ 0 h 6"/>
                <a:gd name="T10" fmla="*/ 21 w 21"/>
                <a:gd name="T11" fmla="*/ 3 h 6"/>
                <a:gd name="T12" fmla="*/ 18 w 2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1" h="6">
                  <a:moveTo>
                    <a:pt x="18" y="6"/>
                  </a:moveTo>
                  <a:cubicBezTo>
                    <a:pt x="3" y="6"/>
                    <a:pt x="3" y="6"/>
                    <a:pt x="3" y="6"/>
                  </a:cubicBezTo>
                  <a:cubicBezTo>
                    <a:pt x="2" y="6"/>
                    <a:pt x="0" y="5"/>
                    <a:pt x="0" y="3"/>
                  </a:cubicBezTo>
                  <a:cubicBezTo>
                    <a:pt x="0" y="2"/>
                    <a:pt x="2" y="0"/>
                    <a:pt x="3" y="0"/>
                  </a:cubicBezTo>
                  <a:cubicBezTo>
                    <a:pt x="18" y="0"/>
                    <a:pt x="18" y="0"/>
                    <a:pt x="18" y="0"/>
                  </a:cubicBezTo>
                  <a:cubicBezTo>
                    <a:pt x="20" y="0"/>
                    <a:pt x="21" y="2"/>
                    <a:pt x="21" y="3"/>
                  </a:cubicBezTo>
                  <a:cubicBezTo>
                    <a:pt x="21" y="5"/>
                    <a:pt x="20" y="6"/>
                    <a:pt x="18"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3" name="Freeform 279">
              <a:extLst>
                <a:ext uri="{FF2B5EF4-FFF2-40B4-BE49-F238E27FC236}">
                  <a16:creationId xmlns:a16="http://schemas.microsoft.com/office/drawing/2014/main" id="{32449BB6-04A7-F68C-FBDE-07E6ECA7ADB9}"/>
                </a:ext>
              </a:extLst>
            </p:cNvPr>
            <p:cNvSpPr>
              <a:spLocks/>
            </p:cNvSpPr>
            <p:nvPr/>
          </p:nvSpPr>
          <p:spPr bwMode="auto">
            <a:xfrm>
              <a:off x="4093" y="2392"/>
              <a:ext cx="81" cy="79"/>
            </a:xfrm>
            <a:custGeom>
              <a:avLst/>
              <a:gdLst>
                <a:gd name="T0" fmla="*/ 31 w 34"/>
                <a:gd name="T1" fmla="*/ 33 h 33"/>
                <a:gd name="T2" fmla="*/ 28 w 34"/>
                <a:gd name="T3" fmla="*/ 30 h 33"/>
                <a:gd name="T4" fmla="*/ 28 w 34"/>
                <a:gd name="T5" fmla="*/ 6 h 33"/>
                <a:gd name="T6" fmla="*/ 3 w 34"/>
                <a:gd name="T7" fmla="*/ 6 h 33"/>
                <a:gd name="T8" fmla="*/ 0 w 34"/>
                <a:gd name="T9" fmla="*/ 3 h 33"/>
                <a:gd name="T10" fmla="*/ 3 w 34"/>
                <a:gd name="T11" fmla="*/ 0 h 33"/>
                <a:gd name="T12" fmla="*/ 34 w 34"/>
                <a:gd name="T13" fmla="*/ 0 h 33"/>
                <a:gd name="T14" fmla="*/ 34 w 34"/>
                <a:gd name="T15" fmla="*/ 30 h 33"/>
                <a:gd name="T16" fmla="*/ 31 w 34"/>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3">
                  <a:moveTo>
                    <a:pt x="31" y="33"/>
                  </a:moveTo>
                  <a:cubicBezTo>
                    <a:pt x="29" y="33"/>
                    <a:pt x="28" y="31"/>
                    <a:pt x="28" y="30"/>
                  </a:cubicBezTo>
                  <a:cubicBezTo>
                    <a:pt x="28" y="6"/>
                    <a:pt x="28" y="6"/>
                    <a:pt x="28" y="6"/>
                  </a:cubicBezTo>
                  <a:cubicBezTo>
                    <a:pt x="3" y="6"/>
                    <a:pt x="3" y="6"/>
                    <a:pt x="3" y="6"/>
                  </a:cubicBezTo>
                  <a:cubicBezTo>
                    <a:pt x="2" y="6"/>
                    <a:pt x="0" y="5"/>
                    <a:pt x="0" y="3"/>
                  </a:cubicBezTo>
                  <a:cubicBezTo>
                    <a:pt x="0" y="2"/>
                    <a:pt x="2" y="0"/>
                    <a:pt x="3" y="0"/>
                  </a:cubicBezTo>
                  <a:cubicBezTo>
                    <a:pt x="34" y="0"/>
                    <a:pt x="34" y="0"/>
                    <a:pt x="34" y="0"/>
                  </a:cubicBezTo>
                  <a:cubicBezTo>
                    <a:pt x="34" y="30"/>
                    <a:pt x="34" y="30"/>
                    <a:pt x="34" y="30"/>
                  </a:cubicBezTo>
                  <a:cubicBezTo>
                    <a:pt x="34" y="31"/>
                    <a:pt x="32" y="33"/>
                    <a:pt x="31" y="33"/>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4" name="Freeform 280">
              <a:extLst>
                <a:ext uri="{FF2B5EF4-FFF2-40B4-BE49-F238E27FC236}">
                  <a16:creationId xmlns:a16="http://schemas.microsoft.com/office/drawing/2014/main" id="{1AB28953-9033-7F6D-A257-CDCA56AB5C12}"/>
                </a:ext>
              </a:extLst>
            </p:cNvPr>
            <p:cNvSpPr>
              <a:spLocks/>
            </p:cNvSpPr>
            <p:nvPr/>
          </p:nvSpPr>
          <p:spPr bwMode="auto">
            <a:xfrm>
              <a:off x="4160" y="2392"/>
              <a:ext cx="64" cy="70"/>
            </a:xfrm>
            <a:custGeom>
              <a:avLst/>
              <a:gdLst>
                <a:gd name="T0" fmla="*/ 24 w 27"/>
                <a:gd name="T1" fmla="*/ 29 h 29"/>
                <a:gd name="T2" fmla="*/ 21 w 27"/>
                <a:gd name="T3" fmla="*/ 26 h 29"/>
                <a:gd name="T4" fmla="*/ 3 w 27"/>
                <a:gd name="T5" fmla="*/ 6 h 29"/>
                <a:gd name="T6" fmla="*/ 0 w 27"/>
                <a:gd name="T7" fmla="*/ 3 h 29"/>
                <a:gd name="T8" fmla="*/ 3 w 27"/>
                <a:gd name="T9" fmla="*/ 0 h 29"/>
                <a:gd name="T10" fmla="*/ 27 w 27"/>
                <a:gd name="T11" fmla="*/ 26 h 29"/>
                <a:gd name="T12" fmla="*/ 24 w 27"/>
                <a:gd name="T13" fmla="*/ 29 h 29"/>
                <a:gd name="T14" fmla="*/ 24 w 27"/>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9">
                  <a:moveTo>
                    <a:pt x="24" y="29"/>
                  </a:moveTo>
                  <a:cubicBezTo>
                    <a:pt x="22" y="29"/>
                    <a:pt x="21" y="28"/>
                    <a:pt x="21" y="26"/>
                  </a:cubicBezTo>
                  <a:cubicBezTo>
                    <a:pt x="21" y="25"/>
                    <a:pt x="19" y="6"/>
                    <a:pt x="3" y="6"/>
                  </a:cubicBezTo>
                  <a:cubicBezTo>
                    <a:pt x="1" y="6"/>
                    <a:pt x="0" y="5"/>
                    <a:pt x="0" y="3"/>
                  </a:cubicBezTo>
                  <a:cubicBezTo>
                    <a:pt x="0" y="2"/>
                    <a:pt x="1" y="0"/>
                    <a:pt x="3" y="0"/>
                  </a:cubicBezTo>
                  <a:cubicBezTo>
                    <a:pt x="21" y="0"/>
                    <a:pt x="26" y="17"/>
                    <a:pt x="27" y="26"/>
                  </a:cubicBezTo>
                  <a:cubicBezTo>
                    <a:pt x="27" y="27"/>
                    <a:pt x="26" y="29"/>
                    <a:pt x="24" y="29"/>
                  </a:cubicBezTo>
                  <a:cubicBezTo>
                    <a:pt x="24" y="29"/>
                    <a:pt x="24" y="29"/>
                    <a:pt x="24" y="2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5" name="Freeform 281">
              <a:extLst>
                <a:ext uri="{FF2B5EF4-FFF2-40B4-BE49-F238E27FC236}">
                  <a16:creationId xmlns:a16="http://schemas.microsoft.com/office/drawing/2014/main" id="{334A0012-A8E2-6085-0AE7-120B2781F073}"/>
                </a:ext>
              </a:extLst>
            </p:cNvPr>
            <p:cNvSpPr>
              <a:spLocks noEditPoints="1"/>
            </p:cNvSpPr>
            <p:nvPr/>
          </p:nvSpPr>
          <p:spPr bwMode="auto">
            <a:xfrm>
              <a:off x="4127" y="2459"/>
              <a:ext cx="69" cy="70"/>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6 h 29"/>
                <a:gd name="T12" fmla="*/ 6 w 29"/>
                <a:gd name="T13" fmla="*/ 14 h 29"/>
                <a:gd name="T14" fmla="*/ 15 w 29"/>
                <a:gd name="T15" fmla="*/ 23 h 29"/>
                <a:gd name="T16" fmla="*/ 23 w 29"/>
                <a:gd name="T17" fmla="*/ 14 h 29"/>
                <a:gd name="T18" fmla="*/ 15 w 29"/>
                <a:gd name="T1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6"/>
                  </a:moveTo>
                  <a:cubicBezTo>
                    <a:pt x="10" y="6"/>
                    <a:pt x="6" y="10"/>
                    <a:pt x="6" y="14"/>
                  </a:cubicBezTo>
                  <a:cubicBezTo>
                    <a:pt x="6" y="19"/>
                    <a:pt x="10" y="23"/>
                    <a:pt x="15" y="23"/>
                  </a:cubicBezTo>
                  <a:cubicBezTo>
                    <a:pt x="20" y="23"/>
                    <a:pt x="23" y="19"/>
                    <a:pt x="23" y="14"/>
                  </a:cubicBezTo>
                  <a:cubicBezTo>
                    <a:pt x="23" y="10"/>
                    <a:pt x="20" y="6"/>
                    <a:pt x="1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6" name="Freeform 282">
              <a:extLst>
                <a:ext uri="{FF2B5EF4-FFF2-40B4-BE49-F238E27FC236}">
                  <a16:creationId xmlns:a16="http://schemas.microsoft.com/office/drawing/2014/main" id="{6BE7A422-FDEA-28D0-2649-BA361E2CC3D3}"/>
                </a:ext>
              </a:extLst>
            </p:cNvPr>
            <p:cNvSpPr>
              <a:spLocks noEditPoints="1"/>
            </p:cNvSpPr>
            <p:nvPr/>
          </p:nvSpPr>
          <p:spPr bwMode="auto">
            <a:xfrm>
              <a:off x="4181" y="2450"/>
              <a:ext cx="70" cy="69"/>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6 h 29"/>
                <a:gd name="T12" fmla="*/ 6 w 29"/>
                <a:gd name="T13" fmla="*/ 15 h 29"/>
                <a:gd name="T14" fmla="*/ 15 w 29"/>
                <a:gd name="T15" fmla="*/ 23 h 29"/>
                <a:gd name="T16" fmla="*/ 23 w 29"/>
                <a:gd name="T17" fmla="*/ 15 h 29"/>
                <a:gd name="T18" fmla="*/ 15 w 29"/>
                <a:gd name="T1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3"/>
                    <a:pt x="0" y="15"/>
                  </a:cubicBezTo>
                  <a:cubicBezTo>
                    <a:pt x="0" y="7"/>
                    <a:pt x="7" y="0"/>
                    <a:pt x="15" y="0"/>
                  </a:cubicBezTo>
                  <a:cubicBezTo>
                    <a:pt x="23" y="0"/>
                    <a:pt x="29" y="7"/>
                    <a:pt x="29" y="15"/>
                  </a:cubicBezTo>
                  <a:cubicBezTo>
                    <a:pt x="29" y="23"/>
                    <a:pt x="23" y="29"/>
                    <a:pt x="15" y="29"/>
                  </a:cubicBezTo>
                  <a:close/>
                  <a:moveTo>
                    <a:pt x="15" y="6"/>
                  </a:moveTo>
                  <a:cubicBezTo>
                    <a:pt x="10" y="6"/>
                    <a:pt x="6" y="10"/>
                    <a:pt x="6" y="15"/>
                  </a:cubicBezTo>
                  <a:cubicBezTo>
                    <a:pt x="6" y="19"/>
                    <a:pt x="10" y="23"/>
                    <a:pt x="15" y="23"/>
                  </a:cubicBezTo>
                  <a:cubicBezTo>
                    <a:pt x="19" y="23"/>
                    <a:pt x="23" y="19"/>
                    <a:pt x="23" y="15"/>
                  </a:cubicBezTo>
                  <a:cubicBezTo>
                    <a:pt x="23" y="10"/>
                    <a:pt x="19" y="6"/>
                    <a:pt x="1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7" name="Freeform 283">
              <a:extLst>
                <a:ext uri="{FF2B5EF4-FFF2-40B4-BE49-F238E27FC236}">
                  <a16:creationId xmlns:a16="http://schemas.microsoft.com/office/drawing/2014/main" id="{EA60D3C7-2A13-A449-B2E6-03CDEA3E89A3}"/>
                </a:ext>
              </a:extLst>
            </p:cNvPr>
            <p:cNvSpPr>
              <a:spLocks noEditPoints="1"/>
            </p:cNvSpPr>
            <p:nvPr/>
          </p:nvSpPr>
          <p:spPr bwMode="auto">
            <a:xfrm>
              <a:off x="4317" y="2112"/>
              <a:ext cx="277" cy="539"/>
            </a:xfrm>
            <a:custGeom>
              <a:avLst/>
              <a:gdLst>
                <a:gd name="T0" fmla="*/ 72 w 116"/>
                <a:gd name="T1" fmla="*/ 225 h 225"/>
                <a:gd name="T2" fmla="*/ 7 w 116"/>
                <a:gd name="T3" fmla="*/ 225 h 225"/>
                <a:gd name="T4" fmla="*/ 0 w 116"/>
                <a:gd name="T5" fmla="*/ 217 h 225"/>
                <a:gd name="T6" fmla="*/ 0 w 116"/>
                <a:gd name="T7" fmla="*/ 101 h 225"/>
                <a:gd name="T8" fmla="*/ 23 w 116"/>
                <a:gd name="T9" fmla="*/ 69 h 225"/>
                <a:gd name="T10" fmla="*/ 23 w 116"/>
                <a:gd name="T11" fmla="*/ 0 h 225"/>
                <a:gd name="T12" fmla="*/ 57 w 116"/>
                <a:gd name="T13" fmla="*/ 0 h 225"/>
                <a:gd name="T14" fmla="*/ 57 w 116"/>
                <a:gd name="T15" fmla="*/ 16 h 225"/>
                <a:gd name="T16" fmla="*/ 116 w 116"/>
                <a:gd name="T17" fmla="*/ 16 h 225"/>
                <a:gd name="T18" fmla="*/ 116 w 116"/>
                <a:gd name="T19" fmla="*/ 44 h 225"/>
                <a:gd name="T20" fmla="*/ 94 w 116"/>
                <a:gd name="T21" fmla="*/ 44 h 225"/>
                <a:gd name="T22" fmla="*/ 94 w 116"/>
                <a:gd name="T23" fmla="*/ 36 h 225"/>
                <a:gd name="T24" fmla="*/ 57 w 116"/>
                <a:gd name="T25" fmla="*/ 36 h 225"/>
                <a:gd name="T26" fmla="*/ 57 w 116"/>
                <a:gd name="T27" fmla="*/ 70 h 225"/>
                <a:gd name="T28" fmla="*/ 80 w 116"/>
                <a:gd name="T29" fmla="*/ 101 h 225"/>
                <a:gd name="T30" fmla="*/ 80 w 116"/>
                <a:gd name="T31" fmla="*/ 217 h 225"/>
                <a:gd name="T32" fmla="*/ 72 w 116"/>
                <a:gd name="T33" fmla="*/ 225 h 225"/>
                <a:gd name="T34" fmla="*/ 29 w 116"/>
                <a:gd name="T35" fmla="*/ 6 h 225"/>
                <a:gd name="T36" fmla="*/ 29 w 116"/>
                <a:gd name="T37" fmla="*/ 73 h 225"/>
                <a:gd name="T38" fmla="*/ 28 w 116"/>
                <a:gd name="T39" fmla="*/ 74 h 225"/>
                <a:gd name="T40" fmla="*/ 6 w 116"/>
                <a:gd name="T41" fmla="*/ 101 h 225"/>
                <a:gd name="T42" fmla="*/ 6 w 116"/>
                <a:gd name="T43" fmla="*/ 217 h 225"/>
                <a:gd name="T44" fmla="*/ 7 w 116"/>
                <a:gd name="T45" fmla="*/ 219 h 225"/>
                <a:gd name="T46" fmla="*/ 72 w 116"/>
                <a:gd name="T47" fmla="*/ 219 h 225"/>
                <a:gd name="T48" fmla="*/ 74 w 116"/>
                <a:gd name="T49" fmla="*/ 217 h 225"/>
                <a:gd name="T50" fmla="*/ 74 w 116"/>
                <a:gd name="T51" fmla="*/ 101 h 225"/>
                <a:gd name="T52" fmla="*/ 52 w 116"/>
                <a:gd name="T53" fmla="*/ 75 h 225"/>
                <a:gd name="T54" fmla="*/ 51 w 116"/>
                <a:gd name="T55" fmla="*/ 74 h 225"/>
                <a:gd name="T56" fmla="*/ 51 w 116"/>
                <a:gd name="T57" fmla="*/ 30 h 225"/>
                <a:gd name="T58" fmla="*/ 100 w 116"/>
                <a:gd name="T59" fmla="*/ 30 h 225"/>
                <a:gd name="T60" fmla="*/ 100 w 116"/>
                <a:gd name="T61" fmla="*/ 38 h 225"/>
                <a:gd name="T62" fmla="*/ 110 w 116"/>
                <a:gd name="T63" fmla="*/ 38 h 225"/>
                <a:gd name="T64" fmla="*/ 110 w 116"/>
                <a:gd name="T65" fmla="*/ 22 h 225"/>
                <a:gd name="T66" fmla="*/ 40 w 116"/>
                <a:gd name="T67" fmla="*/ 22 h 225"/>
                <a:gd name="T68" fmla="*/ 37 w 116"/>
                <a:gd name="T69" fmla="*/ 19 h 225"/>
                <a:gd name="T70" fmla="*/ 40 w 116"/>
                <a:gd name="T71" fmla="*/ 16 h 225"/>
                <a:gd name="T72" fmla="*/ 51 w 116"/>
                <a:gd name="T73" fmla="*/ 16 h 225"/>
                <a:gd name="T74" fmla="*/ 51 w 116"/>
                <a:gd name="T75" fmla="*/ 6 h 225"/>
                <a:gd name="T76" fmla="*/ 29 w 116"/>
                <a:gd name="T77"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6" h="225">
                  <a:moveTo>
                    <a:pt x="72" y="225"/>
                  </a:moveTo>
                  <a:cubicBezTo>
                    <a:pt x="7" y="225"/>
                    <a:pt x="7" y="225"/>
                    <a:pt x="7" y="225"/>
                  </a:cubicBezTo>
                  <a:cubicBezTo>
                    <a:pt x="3" y="225"/>
                    <a:pt x="0" y="221"/>
                    <a:pt x="0" y="217"/>
                  </a:cubicBezTo>
                  <a:cubicBezTo>
                    <a:pt x="0" y="101"/>
                    <a:pt x="0" y="101"/>
                    <a:pt x="0" y="101"/>
                  </a:cubicBezTo>
                  <a:cubicBezTo>
                    <a:pt x="0" y="83"/>
                    <a:pt x="17" y="72"/>
                    <a:pt x="23" y="69"/>
                  </a:cubicBezTo>
                  <a:cubicBezTo>
                    <a:pt x="23" y="0"/>
                    <a:pt x="23" y="0"/>
                    <a:pt x="23" y="0"/>
                  </a:cubicBezTo>
                  <a:cubicBezTo>
                    <a:pt x="57" y="0"/>
                    <a:pt x="57" y="0"/>
                    <a:pt x="57" y="0"/>
                  </a:cubicBezTo>
                  <a:cubicBezTo>
                    <a:pt x="57" y="16"/>
                    <a:pt x="57" y="16"/>
                    <a:pt x="57" y="16"/>
                  </a:cubicBezTo>
                  <a:cubicBezTo>
                    <a:pt x="116" y="16"/>
                    <a:pt x="116" y="16"/>
                    <a:pt x="116" y="16"/>
                  </a:cubicBezTo>
                  <a:cubicBezTo>
                    <a:pt x="116" y="44"/>
                    <a:pt x="116" y="44"/>
                    <a:pt x="116" y="44"/>
                  </a:cubicBezTo>
                  <a:cubicBezTo>
                    <a:pt x="94" y="44"/>
                    <a:pt x="94" y="44"/>
                    <a:pt x="94" y="44"/>
                  </a:cubicBezTo>
                  <a:cubicBezTo>
                    <a:pt x="94" y="36"/>
                    <a:pt x="94" y="36"/>
                    <a:pt x="94" y="36"/>
                  </a:cubicBezTo>
                  <a:cubicBezTo>
                    <a:pt x="57" y="36"/>
                    <a:pt x="57" y="36"/>
                    <a:pt x="57" y="36"/>
                  </a:cubicBezTo>
                  <a:cubicBezTo>
                    <a:pt x="57" y="70"/>
                    <a:pt x="57" y="70"/>
                    <a:pt x="57" y="70"/>
                  </a:cubicBezTo>
                  <a:cubicBezTo>
                    <a:pt x="82" y="81"/>
                    <a:pt x="80" y="100"/>
                    <a:pt x="80" y="101"/>
                  </a:cubicBezTo>
                  <a:cubicBezTo>
                    <a:pt x="80" y="217"/>
                    <a:pt x="80" y="217"/>
                    <a:pt x="80" y="217"/>
                  </a:cubicBezTo>
                  <a:cubicBezTo>
                    <a:pt x="80" y="221"/>
                    <a:pt x="76" y="225"/>
                    <a:pt x="72" y="225"/>
                  </a:cubicBezTo>
                  <a:close/>
                  <a:moveTo>
                    <a:pt x="29" y="6"/>
                  </a:moveTo>
                  <a:cubicBezTo>
                    <a:pt x="29" y="73"/>
                    <a:pt x="29" y="73"/>
                    <a:pt x="29" y="73"/>
                  </a:cubicBezTo>
                  <a:cubicBezTo>
                    <a:pt x="28" y="74"/>
                    <a:pt x="28" y="74"/>
                    <a:pt x="28" y="74"/>
                  </a:cubicBezTo>
                  <a:cubicBezTo>
                    <a:pt x="27" y="74"/>
                    <a:pt x="6" y="84"/>
                    <a:pt x="6" y="101"/>
                  </a:cubicBezTo>
                  <a:cubicBezTo>
                    <a:pt x="6" y="217"/>
                    <a:pt x="6" y="217"/>
                    <a:pt x="6" y="217"/>
                  </a:cubicBezTo>
                  <a:cubicBezTo>
                    <a:pt x="6" y="218"/>
                    <a:pt x="6" y="219"/>
                    <a:pt x="7" y="219"/>
                  </a:cubicBezTo>
                  <a:cubicBezTo>
                    <a:pt x="72" y="219"/>
                    <a:pt x="72" y="219"/>
                    <a:pt x="72" y="219"/>
                  </a:cubicBezTo>
                  <a:cubicBezTo>
                    <a:pt x="73" y="219"/>
                    <a:pt x="74" y="218"/>
                    <a:pt x="74" y="217"/>
                  </a:cubicBezTo>
                  <a:cubicBezTo>
                    <a:pt x="74" y="101"/>
                    <a:pt x="74" y="101"/>
                    <a:pt x="74" y="101"/>
                  </a:cubicBezTo>
                  <a:cubicBezTo>
                    <a:pt x="74" y="100"/>
                    <a:pt x="75" y="84"/>
                    <a:pt x="52" y="75"/>
                  </a:cubicBezTo>
                  <a:cubicBezTo>
                    <a:pt x="51" y="74"/>
                    <a:pt x="51" y="74"/>
                    <a:pt x="51" y="74"/>
                  </a:cubicBezTo>
                  <a:cubicBezTo>
                    <a:pt x="51" y="30"/>
                    <a:pt x="51" y="30"/>
                    <a:pt x="51" y="30"/>
                  </a:cubicBezTo>
                  <a:cubicBezTo>
                    <a:pt x="100" y="30"/>
                    <a:pt x="100" y="30"/>
                    <a:pt x="100" y="30"/>
                  </a:cubicBezTo>
                  <a:cubicBezTo>
                    <a:pt x="100" y="38"/>
                    <a:pt x="100" y="38"/>
                    <a:pt x="100" y="38"/>
                  </a:cubicBezTo>
                  <a:cubicBezTo>
                    <a:pt x="110" y="38"/>
                    <a:pt x="110" y="38"/>
                    <a:pt x="110" y="38"/>
                  </a:cubicBezTo>
                  <a:cubicBezTo>
                    <a:pt x="110" y="22"/>
                    <a:pt x="110" y="22"/>
                    <a:pt x="110" y="22"/>
                  </a:cubicBezTo>
                  <a:cubicBezTo>
                    <a:pt x="40" y="22"/>
                    <a:pt x="40" y="22"/>
                    <a:pt x="40" y="22"/>
                  </a:cubicBezTo>
                  <a:cubicBezTo>
                    <a:pt x="38" y="22"/>
                    <a:pt x="37" y="21"/>
                    <a:pt x="37" y="19"/>
                  </a:cubicBezTo>
                  <a:cubicBezTo>
                    <a:pt x="37" y="17"/>
                    <a:pt x="38" y="16"/>
                    <a:pt x="40" y="16"/>
                  </a:cubicBezTo>
                  <a:cubicBezTo>
                    <a:pt x="51" y="16"/>
                    <a:pt x="51" y="16"/>
                    <a:pt x="51" y="16"/>
                  </a:cubicBezTo>
                  <a:cubicBezTo>
                    <a:pt x="51" y="6"/>
                    <a:pt x="51" y="6"/>
                    <a:pt x="51" y="6"/>
                  </a:cubicBezTo>
                  <a:lnTo>
                    <a:pt x="29" y="6"/>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8" name="Freeform 284">
              <a:extLst>
                <a:ext uri="{FF2B5EF4-FFF2-40B4-BE49-F238E27FC236}">
                  <a16:creationId xmlns:a16="http://schemas.microsoft.com/office/drawing/2014/main" id="{B7D0443E-D59B-FDE3-7234-621F545FFBAD}"/>
                </a:ext>
              </a:extLst>
            </p:cNvPr>
            <p:cNvSpPr>
              <a:spLocks/>
            </p:cNvSpPr>
            <p:nvPr/>
          </p:nvSpPr>
          <p:spPr bwMode="auto">
            <a:xfrm>
              <a:off x="4317" y="2383"/>
              <a:ext cx="189" cy="14"/>
            </a:xfrm>
            <a:custGeom>
              <a:avLst/>
              <a:gdLst>
                <a:gd name="T0" fmla="*/ 76 w 79"/>
                <a:gd name="T1" fmla="*/ 6 h 6"/>
                <a:gd name="T2" fmla="*/ 3 w 79"/>
                <a:gd name="T3" fmla="*/ 6 h 6"/>
                <a:gd name="T4" fmla="*/ 0 w 79"/>
                <a:gd name="T5" fmla="*/ 3 h 6"/>
                <a:gd name="T6" fmla="*/ 3 w 79"/>
                <a:gd name="T7" fmla="*/ 0 h 6"/>
                <a:gd name="T8" fmla="*/ 76 w 79"/>
                <a:gd name="T9" fmla="*/ 0 h 6"/>
                <a:gd name="T10" fmla="*/ 79 w 79"/>
                <a:gd name="T11" fmla="*/ 3 h 6"/>
                <a:gd name="T12" fmla="*/ 76 w 7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79" h="6">
                  <a:moveTo>
                    <a:pt x="76" y="6"/>
                  </a:moveTo>
                  <a:cubicBezTo>
                    <a:pt x="3" y="6"/>
                    <a:pt x="3" y="6"/>
                    <a:pt x="3" y="6"/>
                  </a:cubicBezTo>
                  <a:cubicBezTo>
                    <a:pt x="1" y="6"/>
                    <a:pt x="0" y="5"/>
                    <a:pt x="0" y="3"/>
                  </a:cubicBezTo>
                  <a:cubicBezTo>
                    <a:pt x="0" y="2"/>
                    <a:pt x="1" y="0"/>
                    <a:pt x="3" y="0"/>
                  </a:cubicBezTo>
                  <a:cubicBezTo>
                    <a:pt x="76" y="0"/>
                    <a:pt x="76" y="0"/>
                    <a:pt x="76" y="0"/>
                  </a:cubicBezTo>
                  <a:cubicBezTo>
                    <a:pt x="77" y="0"/>
                    <a:pt x="79" y="2"/>
                    <a:pt x="79" y="3"/>
                  </a:cubicBezTo>
                  <a:cubicBezTo>
                    <a:pt x="79" y="5"/>
                    <a:pt x="77" y="6"/>
                    <a:pt x="7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9" name="Freeform 285">
              <a:extLst>
                <a:ext uri="{FF2B5EF4-FFF2-40B4-BE49-F238E27FC236}">
                  <a16:creationId xmlns:a16="http://schemas.microsoft.com/office/drawing/2014/main" id="{6446D3A3-4543-8A54-B790-E6FD48133E9E}"/>
                </a:ext>
              </a:extLst>
            </p:cNvPr>
            <p:cNvSpPr>
              <a:spLocks/>
            </p:cNvSpPr>
            <p:nvPr/>
          </p:nvSpPr>
          <p:spPr bwMode="auto">
            <a:xfrm>
              <a:off x="4317" y="2591"/>
              <a:ext cx="189" cy="14"/>
            </a:xfrm>
            <a:custGeom>
              <a:avLst/>
              <a:gdLst>
                <a:gd name="T0" fmla="*/ 76 w 79"/>
                <a:gd name="T1" fmla="*/ 6 h 6"/>
                <a:gd name="T2" fmla="*/ 3 w 79"/>
                <a:gd name="T3" fmla="*/ 6 h 6"/>
                <a:gd name="T4" fmla="*/ 0 w 79"/>
                <a:gd name="T5" fmla="*/ 3 h 6"/>
                <a:gd name="T6" fmla="*/ 3 w 79"/>
                <a:gd name="T7" fmla="*/ 0 h 6"/>
                <a:gd name="T8" fmla="*/ 76 w 79"/>
                <a:gd name="T9" fmla="*/ 0 h 6"/>
                <a:gd name="T10" fmla="*/ 79 w 79"/>
                <a:gd name="T11" fmla="*/ 3 h 6"/>
                <a:gd name="T12" fmla="*/ 76 w 7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79" h="6">
                  <a:moveTo>
                    <a:pt x="76" y="6"/>
                  </a:moveTo>
                  <a:cubicBezTo>
                    <a:pt x="3" y="6"/>
                    <a:pt x="3" y="6"/>
                    <a:pt x="3" y="6"/>
                  </a:cubicBezTo>
                  <a:cubicBezTo>
                    <a:pt x="1" y="6"/>
                    <a:pt x="0" y="5"/>
                    <a:pt x="0" y="3"/>
                  </a:cubicBezTo>
                  <a:cubicBezTo>
                    <a:pt x="0" y="1"/>
                    <a:pt x="1" y="0"/>
                    <a:pt x="3" y="0"/>
                  </a:cubicBezTo>
                  <a:cubicBezTo>
                    <a:pt x="76" y="0"/>
                    <a:pt x="76" y="0"/>
                    <a:pt x="76" y="0"/>
                  </a:cubicBezTo>
                  <a:cubicBezTo>
                    <a:pt x="77" y="0"/>
                    <a:pt x="79" y="1"/>
                    <a:pt x="79" y="3"/>
                  </a:cubicBezTo>
                  <a:cubicBezTo>
                    <a:pt x="79" y="5"/>
                    <a:pt x="77" y="6"/>
                    <a:pt x="7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0" name="Freeform 286">
              <a:extLst>
                <a:ext uri="{FF2B5EF4-FFF2-40B4-BE49-F238E27FC236}">
                  <a16:creationId xmlns:a16="http://schemas.microsoft.com/office/drawing/2014/main" id="{75A6C529-2806-775F-A761-4273A14E7722}"/>
                </a:ext>
              </a:extLst>
            </p:cNvPr>
            <p:cNvSpPr>
              <a:spLocks/>
            </p:cNvSpPr>
            <p:nvPr/>
          </p:nvSpPr>
          <p:spPr bwMode="auto">
            <a:xfrm>
              <a:off x="4551" y="2414"/>
              <a:ext cx="15" cy="170"/>
            </a:xfrm>
            <a:custGeom>
              <a:avLst/>
              <a:gdLst>
                <a:gd name="T0" fmla="*/ 3 w 6"/>
                <a:gd name="T1" fmla="*/ 71 h 71"/>
                <a:gd name="T2" fmla="*/ 0 w 6"/>
                <a:gd name="T3" fmla="*/ 68 h 71"/>
                <a:gd name="T4" fmla="*/ 0 w 6"/>
                <a:gd name="T5" fmla="*/ 3 h 71"/>
                <a:gd name="T6" fmla="*/ 3 w 6"/>
                <a:gd name="T7" fmla="*/ 0 h 71"/>
                <a:gd name="T8" fmla="*/ 6 w 6"/>
                <a:gd name="T9" fmla="*/ 3 h 71"/>
                <a:gd name="T10" fmla="*/ 6 w 6"/>
                <a:gd name="T11" fmla="*/ 68 h 71"/>
                <a:gd name="T12" fmla="*/ 3 w 6"/>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6" h="71">
                  <a:moveTo>
                    <a:pt x="3" y="71"/>
                  </a:moveTo>
                  <a:cubicBezTo>
                    <a:pt x="1" y="71"/>
                    <a:pt x="0" y="70"/>
                    <a:pt x="0" y="68"/>
                  </a:cubicBezTo>
                  <a:cubicBezTo>
                    <a:pt x="0" y="3"/>
                    <a:pt x="0" y="3"/>
                    <a:pt x="0" y="3"/>
                  </a:cubicBezTo>
                  <a:cubicBezTo>
                    <a:pt x="0" y="1"/>
                    <a:pt x="1" y="0"/>
                    <a:pt x="3" y="0"/>
                  </a:cubicBezTo>
                  <a:cubicBezTo>
                    <a:pt x="5" y="0"/>
                    <a:pt x="6" y="1"/>
                    <a:pt x="6" y="3"/>
                  </a:cubicBezTo>
                  <a:cubicBezTo>
                    <a:pt x="6" y="68"/>
                    <a:pt x="6" y="68"/>
                    <a:pt x="6" y="68"/>
                  </a:cubicBezTo>
                  <a:cubicBezTo>
                    <a:pt x="6" y="70"/>
                    <a:pt x="5" y="71"/>
                    <a:pt x="3" y="7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1" name="Freeform 287">
              <a:extLst>
                <a:ext uri="{FF2B5EF4-FFF2-40B4-BE49-F238E27FC236}">
                  <a16:creationId xmlns:a16="http://schemas.microsoft.com/office/drawing/2014/main" id="{F3E1A0B4-73BD-D8DD-0AC5-716450E9FCDE}"/>
                </a:ext>
              </a:extLst>
            </p:cNvPr>
            <p:cNvSpPr>
              <a:spLocks/>
            </p:cNvSpPr>
            <p:nvPr/>
          </p:nvSpPr>
          <p:spPr bwMode="auto">
            <a:xfrm>
              <a:off x="4551" y="2598"/>
              <a:ext cx="15" cy="34"/>
            </a:xfrm>
            <a:custGeom>
              <a:avLst/>
              <a:gdLst>
                <a:gd name="T0" fmla="*/ 3 w 6"/>
                <a:gd name="T1" fmla="*/ 14 h 14"/>
                <a:gd name="T2" fmla="*/ 0 w 6"/>
                <a:gd name="T3" fmla="*/ 11 h 14"/>
                <a:gd name="T4" fmla="*/ 0 w 6"/>
                <a:gd name="T5" fmla="*/ 3 h 14"/>
                <a:gd name="T6" fmla="*/ 3 w 6"/>
                <a:gd name="T7" fmla="*/ 0 h 14"/>
                <a:gd name="T8" fmla="*/ 6 w 6"/>
                <a:gd name="T9" fmla="*/ 3 h 14"/>
                <a:gd name="T10" fmla="*/ 6 w 6"/>
                <a:gd name="T11" fmla="*/ 11 h 14"/>
                <a:gd name="T12" fmla="*/ 3 w 6"/>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 h="14">
                  <a:moveTo>
                    <a:pt x="3" y="14"/>
                  </a:moveTo>
                  <a:cubicBezTo>
                    <a:pt x="1" y="14"/>
                    <a:pt x="0" y="13"/>
                    <a:pt x="0" y="11"/>
                  </a:cubicBezTo>
                  <a:cubicBezTo>
                    <a:pt x="0" y="3"/>
                    <a:pt x="0" y="3"/>
                    <a:pt x="0" y="3"/>
                  </a:cubicBezTo>
                  <a:cubicBezTo>
                    <a:pt x="0" y="2"/>
                    <a:pt x="1" y="0"/>
                    <a:pt x="3" y="0"/>
                  </a:cubicBezTo>
                  <a:cubicBezTo>
                    <a:pt x="5" y="0"/>
                    <a:pt x="6" y="2"/>
                    <a:pt x="6" y="3"/>
                  </a:cubicBezTo>
                  <a:cubicBezTo>
                    <a:pt x="6" y="11"/>
                    <a:pt x="6" y="11"/>
                    <a:pt x="6" y="11"/>
                  </a:cubicBezTo>
                  <a:cubicBezTo>
                    <a:pt x="6" y="13"/>
                    <a:pt x="5" y="14"/>
                    <a:pt x="3" y="1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2" name="Freeform 288">
              <a:extLst>
                <a:ext uri="{FF2B5EF4-FFF2-40B4-BE49-F238E27FC236}">
                  <a16:creationId xmlns:a16="http://schemas.microsoft.com/office/drawing/2014/main" id="{8B9CE553-980F-B860-576B-367051BF004A}"/>
                </a:ext>
              </a:extLst>
            </p:cNvPr>
            <p:cNvSpPr>
              <a:spLocks noEditPoints="1"/>
            </p:cNvSpPr>
            <p:nvPr/>
          </p:nvSpPr>
          <p:spPr bwMode="auto">
            <a:xfrm>
              <a:off x="4377" y="2435"/>
              <a:ext cx="74" cy="110"/>
            </a:xfrm>
            <a:custGeom>
              <a:avLst/>
              <a:gdLst>
                <a:gd name="T0" fmla="*/ 15 w 31"/>
                <a:gd name="T1" fmla="*/ 46 h 46"/>
                <a:gd name="T2" fmla="*/ 0 w 31"/>
                <a:gd name="T3" fmla="*/ 30 h 46"/>
                <a:gd name="T4" fmla="*/ 1 w 31"/>
                <a:gd name="T5" fmla="*/ 24 h 46"/>
                <a:gd name="T6" fmla="*/ 15 w 31"/>
                <a:gd name="T7" fmla="*/ 0 h 46"/>
                <a:gd name="T8" fmla="*/ 29 w 31"/>
                <a:gd name="T9" fmla="*/ 24 h 46"/>
                <a:gd name="T10" fmla="*/ 31 w 31"/>
                <a:gd name="T11" fmla="*/ 30 h 46"/>
                <a:gd name="T12" fmla="*/ 15 w 31"/>
                <a:gd name="T13" fmla="*/ 46 h 46"/>
                <a:gd name="T14" fmla="*/ 15 w 31"/>
                <a:gd name="T15" fmla="*/ 12 h 46"/>
                <a:gd name="T16" fmla="*/ 6 w 31"/>
                <a:gd name="T17" fmla="*/ 26 h 46"/>
                <a:gd name="T18" fmla="*/ 6 w 31"/>
                <a:gd name="T19" fmla="*/ 30 h 46"/>
                <a:gd name="T20" fmla="*/ 15 w 31"/>
                <a:gd name="T21" fmla="*/ 40 h 46"/>
                <a:gd name="T22" fmla="*/ 25 w 31"/>
                <a:gd name="T23" fmla="*/ 30 h 46"/>
                <a:gd name="T24" fmla="*/ 24 w 31"/>
                <a:gd name="T25" fmla="*/ 26 h 46"/>
                <a:gd name="T26" fmla="*/ 15 w 31"/>
                <a:gd name="T27"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46">
                  <a:moveTo>
                    <a:pt x="15" y="46"/>
                  </a:moveTo>
                  <a:cubicBezTo>
                    <a:pt x="7" y="46"/>
                    <a:pt x="0" y="39"/>
                    <a:pt x="0" y="30"/>
                  </a:cubicBezTo>
                  <a:cubicBezTo>
                    <a:pt x="0" y="28"/>
                    <a:pt x="0" y="26"/>
                    <a:pt x="1" y="24"/>
                  </a:cubicBezTo>
                  <a:cubicBezTo>
                    <a:pt x="15" y="0"/>
                    <a:pt x="15" y="0"/>
                    <a:pt x="15" y="0"/>
                  </a:cubicBezTo>
                  <a:cubicBezTo>
                    <a:pt x="29" y="24"/>
                    <a:pt x="29" y="24"/>
                    <a:pt x="29" y="24"/>
                  </a:cubicBezTo>
                  <a:cubicBezTo>
                    <a:pt x="30" y="26"/>
                    <a:pt x="31" y="28"/>
                    <a:pt x="31" y="30"/>
                  </a:cubicBezTo>
                  <a:cubicBezTo>
                    <a:pt x="31" y="39"/>
                    <a:pt x="24" y="46"/>
                    <a:pt x="15" y="46"/>
                  </a:cubicBezTo>
                  <a:close/>
                  <a:moveTo>
                    <a:pt x="15" y="12"/>
                  </a:moveTo>
                  <a:cubicBezTo>
                    <a:pt x="6" y="26"/>
                    <a:pt x="6" y="26"/>
                    <a:pt x="6" y="26"/>
                  </a:cubicBezTo>
                  <a:cubicBezTo>
                    <a:pt x="6" y="27"/>
                    <a:pt x="6" y="29"/>
                    <a:pt x="6" y="30"/>
                  </a:cubicBezTo>
                  <a:cubicBezTo>
                    <a:pt x="6" y="35"/>
                    <a:pt x="10" y="40"/>
                    <a:pt x="15" y="40"/>
                  </a:cubicBezTo>
                  <a:cubicBezTo>
                    <a:pt x="20" y="40"/>
                    <a:pt x="25" y="35"/>
                    <a:pt x="25" y="30"/>
                  </a:cubicBezTo>
                  <a:cubicBezTo>
                    <a:pt x="25" y="29"/>
                    <a:pt x="24" y="28"/>
                    <a:pt x="24" y="26"/>
                  </a:cubicBezTo>
                  <a:lnTo>
                    <a:pt x="15" y="12"/>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sp>
        <p:nvSpPr>
          <p:cNvPr id="43" name="Abgerundetes Rechteck 112">
            <a:extLst>
              <a:ext uri="{FF2B5EF4-FFF2-40B4-BE49-F238E27FC236}">
                <a16:creationId xmlns:a16="http://schemas.microsoft.com/office/drawing/2014/main" id="{E9C544EE-DE23-DD7C-7A80-64B4EAA502D7}"/>
              </a:ext>
            </a:extLst>
          </p:cNvPr>
          <p:cNvSpPr/>
          <p:nvPr/>
        </p:nvSpPr>
        <p:spPr>
          <a:xfrm>
            <a:off x="5926896" y="2553215"/>
            <a:ext cx="1080000" cy="1080000"/>
          </a:xfrm>
          <a:prstGeom prst="roundRect">
            <a:avLst/>
          </a:prstGeom>
          <a:solidFill>
            <a:srgbClr val="B7C9E3"/>
          </a:solidFill>
          <a:ln w="38100" cap="flat" cmpd="sng" algn="ctr">
            <a:noFill/>
            <a:prstDash val="solid"/>
          </a:ln>
          <a:effectLst/>
        </p:spPr>
        <p:txBody>
          <a:bodyPr lIns="72000" tIns="45712" rIns="72000" bIns="45712" anchor="ctr" anchorCtr="1">
            <a:noAutofit/>
          </a:bodyPr>
          <a:lstStyle/>
          <a:p>
            <a:pPr marL="171450" indent="-171450" defTabSz="1037071">
              <a:buFont typeface="Arial" panose="020B0604020202020204" pitchFamily="34" charset="0"/>
              <a:buChar char="•"/>
            </a:pPr>
            <a:r>
              <a:rPr lang="en-US" altLang="de-DE" sz="800" b="1" kern="0" err="1">
                <a:solidFill>
                  <a:srgbClr val="002348"/>
                </a:solidFill>
              </a:rPr>
              <a:t>Flavouring</a:t>
            </a:r>
            <a:r>
              <a:rPr lang="en-US" altLang="de-DE" sz="800" b="1" kern="0">
                <a:solidFill>
                  <a:srgbClr val="002348"/>
                </a:solidFill>
              </a:rPr>
              <a:t> Syrups</a:t>
            </a:r>
          </a:p>
          <a:p>
            <a:pPr marL="171450" indent="-171450" defTabSz="1037071">
              <a:buFont typeface="Arial" panose="020B0604020202020204" pitchFamily="34" charset="0"/>
              <a:buChar char="•"/>
            </a:pPr>
            <a:r>
              <a:rPr lang="en-US" altLang="de-DE" sz="800" kern="0">
                <a:solidFill>
                  <a:srgbClr val="002348"/>
                </a:solidFill>
              </a:rPr>
              <a:t>RTD Syrups</a:t>
            </a:r>
          </a:p>
          <a:p>
            <a:pPr marL="171450" indent="-171450" defTabSz="1037071">
              <a:buFont typeface="Arial" panose="020B0604020202020204" pitchFamily="34" charset="0"/>
              <a:buChar char="•"/>
            </a:pPr>
            <a:r>
              <a:rPr lang="en-US" altLang="de-DE" sz="800" kern="0">
                <a:solidFill>
                  <a:srgbClr val="002348"/>
                </a:solidFill>
              </a:rPr>
              <a:t>Functional Syrups</a:t>
            </a:r>
          </a:p>
          <a:p>
            <a:pPr marL="171450" indent="-171450" defTabSz="1037071">
              <a:buFont typeface="Arial" panose="020B0604020202020204" pitchFamily="34" charset="0"/>
              <a:buChar char="•"/>
            </a:pPr>
            <a:endParaRPr lang="en-US" sz="800" kern="0">
              <a:solidFill>
                <a:srgbClr val="002348"/>
              </a:solidFill>
            </a:endParaRPr>
          </a:p>
        </p:txBody>
      </p:sp>
      <p:sp>
        <p:nvSpPr>
          <p:cNvPr id="44" name="Abgerundetes Rechteck 119">
            <a:extLst>
              <a:ext uri="{FF2B5EF4-FFF2-40B4-BE49-F238E27FC236}">
                <a16:creationId xmlns:a16="http://schemas.microsoft.com/office/drawing/2014/main" id="{C2815D3C-C5AC-FF4B-A8E7-FDA8D2CA3ABD}"/>
              </a:ext>
            </a:extLst>
          </p:cNvPr>
          <p:cNvSpPr/>
          <p:nvPr/>
        </p:nvSpPr>
        <p:spPr>
          <a:xfrm>
            <a:off x="5934689" y="3872852"/>
            <a:ext cx="1080000" cy="1080000"/>
          </a:xfrm>
          <a:prstGeom prst="roundRect">
            <a:avLst/>
          </a:prstGeom>
          <a:noFill/>
          <a:ln w="12700" cap="flat" cmpd="sng" algn="ctr">
            <a:solidFill>
              <a:schemeClr val="tx2"/>
            </a:solidFill>
            <a:prstDash val="solid"/>
          </a:ln>
          <a:effectLst/>
        </p:spPr>
        <p:txBody>
          <a:bodyPr lIns="0" tIns="0" rIns="0" bIns="0" anchor="ctr" anchorCtr="1">
            <a:noAutofit/>
          </a:bodyPr>
          <a:lstStyle/>
          <a:p>
            <a:pPr marL="171450" lvl="0" indent="-171450" defTabSz="1037071">
              <a:lnSpc>
                <a:spcPct val="85000"/>
              </a:lnSpc>
              <a:spcBef>
                <a:spcPct val="0"/>
              </a:spcBef>
              <a:buFont typeface="Arial" panose="020B0604020202020204" pitchFamily="34" charset="0"/>
              <a:buChar char="•"/>
              <a:defRPr/>
            </a:pPr>
            <a:r>
              <a:rPr lang="de-DE" altLang="de-DE" sz="700" b="1" kern="0" dirty="0"/>
              <a:t>PET Squeeze500-1000ml</a:t>
            </a:r>
          </a:p>
          <a:p>
            <a:pPr marL="171450" lvl="0" indent="-171450" defTabSz="1037071">
              <a:lnSpc>
                <a:spcPct val="85000"/>
              </a:lnSpc>
              <a:spcBef>
                <a:spcPct val="0"/>
              </a:spcBef>
              <a:buFont typeface="Arial" panose="020B0604020202020204" pitchFamily="34" charset="0"/>
              <a:buChar char="•"/>
              <a:defRPr/>
            </a:pPr>
            <a:r>
              <a:rPr lang="de-DE" altLang="de-DE" sz="700" b="1" kern="0" dirty="0"/>
              <a:t>BIB 3l 10l)</a:t>
            </a:r>
          </a:p>
          <a:p>
            <a:pPr marL="171450" indent="-171450" defTabSz="1037071">
              <a:lnSpc>
                <a:spcPct val="85000"/>
              </a:lnSpc>
              <a:spcBef>
                <a:spcPct val="0"/>
              </a:spcBef>
              <a:buFont typeface="Arial" panose="020B0604020202020204" pitchFamily="34" charset="0"/>
              <a:buChar char="•"/>
              <a:defRPr/>
            </a:pPr>
            <a:r>
              <a:rPr lang="de-DE" altLang="de-DE" sz="700" b="1" kern="0" dirty="0" err="1"/>
              <a:t>Carton</a:t>
            </a:r>
            <a:r>
              <a:rPr lang="de-DE" altLang="de-DE" sz="700" b="1" kern="0" dirty="0"/>
              <a:t>  500ml-1000 ml   </a:t>
            </a:r>
          </a:p>
        </p:txBody>
      </p:sp>
      <p:sp>
        <p:nvSpPr>
          <p:cNvPr id="45" name="Rechteck: abgerundete Ecken 468">
            <a:extLst>
              <a:ext uri="{FF2B5EF4-FFF2-40B4-BE49-F238E27FC236}">
                <a16:creationId xmlns:a16="http://schemas.microsoft.com/office/drawing/2014/main" id="{5A83F6CC-0E8D-A520-BE68-0C580C20383A}"/>
              </a:ext>
            </a:extLst>
          </p:cNvPr>
          <p:cNvSpPr/>
          <p:nvPr/>
        </p:nvSpPr>
        <p:spPr>
          <a:xfrm>
            <a:off x="5921701" y="5950200"/>
            <a:ext cx="1080000" cy="108000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 Carton , PET)</a:t>
            </a:r>
          </a:p>
          <a:p>
            <a:pPr marL="171450" indent="-171450">
              <a:buFont typeface="Arial" panose="020B0604020202020204" pitchFamily="34" charset="0"/>
              <a:buChar char="•"/>
            </a:pPr>
            <a:r>
              <a:rPr lang="en-US" sz="700" b="1" err="1">
                <a:solidFill>
                  <a:schemeClr val="bg1"/>
                </a:solidFill>
              </a:rPr>
              <a:t>tbottlers</a:t>
            </a:r>
            <a:r>
              <a:rPr lang="en-US" sz="700" b="1">
                <a:solidFill>
                  <a:schemeClr val="bg1"/>
                </a:solidFill>
              </a:rPr>
              <a:t> GmbH           ( PET ) </a:t>
            </a:r>
            <a:endParaRPr lang="en-US" sz="1000">
              <a:solidFill>
                <a:schemeClr val="bg1"/>
              </a:solidFill>
            </a:endParaRPr>
          </a:p>
        </p:txBody>
      </p:sp>
      <p:sp>
        <p:nvSpPr>
          <p:cNvPr id="46" name="Rechteck: abgerundete Ecken 335">
            <a:extLst>
              <a:ext uri="{FF2B5EF4-FFF2-40B4-BE49-F238E27FC236}">
                <a16:creationId xmlns:a16="http://schemas.microsoft.com/office/drawing/2014/main" id="{725D45B9-E82D-7F99-5DDD-19D481AA1DB2}"/>
              </a:ext>
            </a:extLst>
          </p:cNvPr>
          <p:cNvSpPr/>
          <p:nvPr/>
        </p:nvSpPr>
        <p:spPr>
          <a:xfrm>
            <a:off x="5932839" y="5003799"/>
            <a:ext cx="1080000" cy="900000"/>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endParaRPr lang="en-US" sz="700" b="1">
              <a:solidFill>
                <a:schemeClr val="bg1"/>
              </a:solidFill>
            </a:endParaRPr>
          </a:p>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(PET , Carton)</a:t>
            </a:r>
          </a:p>
          <a:p>
            <a:r>
              <a:rPr lang="en-US" sz="700" b="1">
                <a:solidFill>
                  <a:schemeClr val="bg1"/>
                </a:solidFill>
              </a:rPr>
              <a:t> </a:t>
            </a:r>
          </a:p>
          <a:p>
            <a:pPr marL="171450" indent="-171450">
              <a:buFont typeface="Arial" panose="020B0604020202020204" pitchFamily="34" charset="0"/>
              <a:buChar char="•"/>
            </a:pPr>
            <a:endParaRPr lang="en-US" sz="700" b="1">
              <a:solidFill>
                <a:schemeClr val="bg1"/>
              </a:solidFill>
            </a:endParaRPr>
          </a:p>
          <a:p>
            <a:endParaRPr lang="en-US" sz="1000">
              <a:solidFill>
                <a:schemeClr val="bg1"/>
              </a:solidFill>
            </a:endParaRPr>
          </a:p>
        </p:txBody>
      </p:sp>
    </p:spTree>
    <p:extLst>
      <p:ext uri="{BB962C8B-B14F-4D97-AF65-F5344CB8AC3E}">
        <p14:creationId xmlns:p14="http://schemas.microsoft.com/office/powerpoint/2010/main" val="2840765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247318" y="386948"/>
            <a:ext cx="4852153" cy="353238"/>
          </a:xfrm>
        </p:spPr>
        <p:txBody>
          <a:bodyPr/>
          <a:lstStyle/>
          <a:p>
            <a:r>
              <a:rPr lang="en-GB" dirty="0"/>
              <a:t>Cold Brewed Coffee</a:t>
            </a:r>
            <a:endParaRPr lang="en-GB" sz="1600" dirty="0"/>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Product  and packaging info</a:t>
            </a:r>
          </a:p>
        </p:txBody>
      </p:sp>
      <p:cxnSp>
        <p:nvCxnSpPr>
          <p:cNvPr id="18" name="Gerader Verbinder 17">
            <a:extLst>
              <a:ext uri="{FF2B5EF4-FFF2-40B4-BE49-F238E27FC236}">
                <a16:creationId xmlns:a16="http://schemas.microsoft.com/office/drawing/2014/main" id="{31959F84-C87D-487B-AA9E-B738BECB306E}"/>
              </a:ext>
            </a:extLst>
          </p:cNvPr>
          <p:cNvCxnSpPr>
            <a:cxnSpLocks/>
          </p:cNvCxnSpPr>
          <p:nvPr/>
        </p:nvCxnSpPr>
        <p:spPr>
          <a:xfrm>
            <a:off x="2269405" y="6340863"/>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57EA0ECA-AA5F-428C-8E24-974D6C6AB518}"/>
              </a:ext>
            </a:extLst>
          </p:cNvPr>
          <p:cNvCxnSpPr>
            <a:cxnSpLocks/>
          </p:cNvCxnSpPr>
          <p:nvPr/>
        </p:nvCxnSpPr>
        <p:spPr>
          <a:xfrm>
            <a:off x="2269405" y="6598159"/>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AutoShape 2">
            <a:extLst>
              <a:ext uri="{FF2B5EF4-FFF2-40B4-BE49-F238E27FC236}">
                <a16:creationId xmlns:a16="http://schemas.microsoft.com/office/drawing/2014/main" id="{0CEB5AE5-0F35-4965-A400-A15C1D246850}"/>
              </a:ext>
            </a:extLst>
          </p:cNvPr>
          <p:cNvSpPr>
            <a:spLocks noChangeAspect="1" noChangeArrowheads="1"/>
          </p:cNvSpPr>
          <p:nvPr/>
        </p:nvSpPr>
        <p:spPr bwMode="auto">
          <a:xfrm>
            <a:off x="2350661" y="69145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7" name="AutoShape 2">
            <a:extLst>
              <a:ext uri="{FF2B5EF4-FFF2-40B4-BE49-F238E27FC236}">
                <a16:creationId xmlns:a16="http://schemas.microsoft.com/office/drawing/2014/main" id="{D0CB153F-B083-415E-BD4F-07A95368ABBA}"/>
              </a:ext>
            </a:extLst>
          </p:cNvPr>
          <p:cNvSpPr>
            <a:spLocks noChangeAspect="1" noChangeArrowheads="1"/>
          </p:cNvSpPr>
          <p:nvPr/>
        </p:nvSpPr>
        <p:spPr bwMode="auto">
          <a:xfrm>
            <a:off x="2503061" y="70669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8" name="Text Placeholder 7">
            <a:extLst>
              <a:ext uri="{FF2B5EF4-FFF2-40B4-BE49-F238E27FC236}">
                <a16:creationId xmlns:a16="http://schemas.microsoft.com/office/drawing/2014/main" id="{E7161B54-0049-B402-8BE2-966216B8498E}"/>
              </a:ext>
            </a:extLst>
          </p:cNvPr>
          <p:cNvSpPr>
            <a:spLocks noGrp="1"/>
          </p:cNvSpPr>
          <p:nvPr>
            <p:ph type="body" sz="quarter" idx="52"/>
          </p:nvPr>
        </p:nvSpPr>
        <p:spPr>
          <a:xfrm>
            <a:off x="279603" y="1132899"/>
            <a:ext cx="2572191" cy="247312"/>
          </a:xfrm>
        </p:spPr>
        <p:txBody>
          <a:bodyPr/>
          <a:lstStyle/>
          <a:p>
            <a:r>
              <a:rPr lang="en-US" dirty="0"/>
              <a:t>Product example</a:t>
            </a:r>
            <a:endParaRPr lang="ru-RU" dirty="0"/>
          </a:p>
        </p:txBody>
      </p:sp>
      <p:sp>
        <p:nvSpPr>
          <p:cNvPr id="10" name="Text Placeholder 7">
            <a:extLst>
              <a:ext uri="{FF2B5EF4-FFF2-40B4-BE49-F238E27FC236}">
                <a16:creationId xmlns:a16="http://schemas.microsoft.com/office/drawing/2014/main" id="{2578E535-2703-DDC3-B4E1-6B5D4A65A377}"/>
              </a:ext>
            </a:extLst>
          </p:cNvPr>
          <p:cNvSpPr txBox="1">
            <a:spLocks/>
          </p:cNvSpPr>
          <p:nvPr/>
        </p:nvSpPr>
        <p:spPr>
          <a:xfrm>
            <a:off x="3154467" y="1014180"/>
            <a:ext cx="2091562" cy="52738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Recommended Application</a:t>
            </a:r>
            <a:endParaRPr lang="ru-RU" dirty="0"/>
          </a:p>
        </p:txBody>
      </p:sp>
      <p:sp>
        <p:nvSpPr>
          <p:cNvPr id="11" name="Picture Placeholder 6">
            <a:extLst>
              <a:ext uri="{FF2B5EF4-FFF2-40B4-BE49-F238E27FC236}">
                <a16:creationId xmlns:a16="http://schemas.microsoft.com/office/drawing/2014/main" id="{FE7F6FEF-4FF8-AFA8-FE60-73C1A5DE5BF5}"/>
              </a:ext>
            </a:extLst>
          </p:cNvPr>
          <p:cNvSpPr>
            <a:spLocks noGrp="1"/>
          </p:cNvSpPr>
          <p:nvPr>
            <p:ph type="pic" sz="quarter" idx="19"/>
          </p:nvPr>
        </p:nvSpPr>
        <p:spPr>
          <a:xfrm>
            <a:off x="265679" y="4666721"/>
            <a:ext cx="1509909" cy="1259659"/>
          </a:xfrm>
        </p:spPr>
      </p:sp>
      <p:sp>
        <p:nvSpPr>
          <p:cNvPr id="13" name="Text Placeholder 7">
            <a:extLst>
              <a:ext uri="{FF2B5EF4-FFF2-40B4-BE49-F238E27FC236}">
                <a16:creationId xmlns:a16="http://schemas.microsoft.com/office/drawing/2014/main" id="{51A2B378-0B89-6D34-FE79-37CF1155A713}"/>
              </a:ext>
            </a:extLst>
          </p:cNvPr>
          <p:cNvSpPr txBox="1">
            <a:spLocks/>
          </p:cNvSpPr>
          <p:nvPr/>
        </p:nvSpPr>
        <p:spPr>
          <a:xfrm>
            <a:off x="302290" y="2659022"/>
            <a:ext cx="3932293" cy="247312"/>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Product and Packing capabilities</a:t>
            </a:r>
            <a:endParaRPr lang="ru-RU" dirty="0"/>
          </a:p>
        </p:txBody>
      </p:sp>
      <p:cxnSp>
        <p:nvCxnSpPr>
          <p:cNvPr id="6" name="Gerader Verbinder 17">
            <a:extLst>
              <a:ext uri="{FF2B5EF4-FFF2-40B4-BE49-F238E27FC236}">
                <a16:creationId xmlns:a16="http://schemas.microsoft.com/office/drawing/2014/main" id="{ACF301DF-3F6F-113C-B326-30281DC0E23C}"/>
              </a:ext>
            </a:extLst>
          </p:cNvPr>
          <p:cNvCxnSpPr>
            <a:cxnSpLocks/>
          </p:cNvCxnSpPr>
          <p:nvPr/>
        </p:nvCxnSpPr>
        <p:spPr>
          <a:xfrm>
            <a:off x="2269405" y="6871688"/>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Gerader Verbinder 18">
            <a:extLst>
              <a:ext uri="{FF2B5EF4-FFF2-40B4-BE49-F238E27FC236}">
                <a16:creationId xmlns:a16="http://schemas.microsoft.com/office/drawing/2014/main" id="{CC404876-1D91-C029-50E9-BA5126E916E0}"/>
              </a:ext>
            </a:extLst>
          </p:cNvPr>
          <p:cNvCxnSpPr>
            <a:cxnSpLocks/>
          </p:cNvCxnSpPr>
          <p:nvPr/>
        </p:nvCxnSpPr>
        <p:spPr>
          <a:xfrm>
            <a:off x="2269405" y="7128984"/>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E980342-996A-DD3D-8910-DC1B4E2C0541}"/>
              </a:ext>
            </a:extLst>
          </p:cNvPr>
          <p:cNvSpPr txBox="1"/>
          <p:nvPr/>
        </p:nvSpPr>
        <p:spPr>
          <a:xfrm>
            <a:off x="185065" y="1773779"/>
            <a:ext cx="2206685" cy="492443"/>
          </a:xfrm>
          <a:prstGeom prst="rect">
            <a:avLst/>
          </a:prstGeom>
          <a:noFill/>
        </p:spPr>
        <p:txBody>
          <a:bodyPr wrap="square">
            <a:spAutoFit/>
          </a:bodyPr>
          <a:lstStyle/>
          <a:p>
            <a:r>
              <a:rPr lang="en-US" sz="1300" dirty="0">
                <a:solidFill>
                  <a:srgbClr val="1D1D1F"/>
                </a:solidFill>
                <a:effectLst/>
                <a:ea typeface="DengXian" panose="02010600030101010101" pitchFamily="2" charset="-122"/>
              </a:rPr>
              <a:t>CR0277625 Cold brew coffee</a:t>
            </a:r>
            <a:endParaRPr lang="de-DE" sz="1300" dirty="0"/>
          </a:p>
        </p:txBody>
      </p:sp>
      <p:graphicFrame>
        <p:nvGraphicFramePr>
          <p:cNvPr id="17" name="Table 16">
            <a:extLst>
              <a:ext uri="{FF2B5EF4-FFF2-40B4-BE49-F238E27FC236}">
                <a16:creationId xmlns:a16="http://schemas.microsoft.com/office/drawing/2014/main" id="{B86CD4ED-4CC6-B3AA-2E71-25C85F69B6CB}"/>
              </a:ext>
            </a:extLst>
          </p:cNvPr>
          <p:cNvGraphicFramePr>
            <a:graphicFrameLocks noGrp="1"/>
          </p:cNvGraphicFramePr>
          <p:nvPr>
            <p:extLst>
              <p:ext uri="{D42A27DB-BD31-4B8C-83A1-F6EECF244321}">
                <p14:modId xmlns:p14="http://schemas.microsoft.com/office/powerpoint/2010/main" val="2492871385"/>
              </p:ext>
            </p:extLst>
          </p:nvPr>
        </p:nvGraphicFramePr>
        <p:xfrm>
          <a:off x="1861347" y="4844800"/>
          <a:ext cx="3232281" cy="568220"/>
        </p:xfrm>
        <a:graphic>
          <a:graphicData uri="http://schemas.openxmlformats.org/drawingml/2006/table">
            <a:tbl>
              <a:tblPr firstRow="1" bandRow="1">
                <a:tableStyleId>{2D5ABB26-0587-4C30-8999-92F81FD0307C}</a:tableStyleId>
              </a:tblPr>
              <a:tblGrid>
                <a:gridCol w="996922">
                  <a:extLst>
                    <a:ext uri="{9D8B030D-6E8A-4147-A177-3AD203B41FA5}">
                      <a16:colId xmlns:a16="http://schemas.microsoft.com/office/drawing/2014/main" val="2319267598"/>
                    </a:ext>
                  </a:extLst>
                </a:gridCol>
                <a:gridCol w="2235359">
                  <a:extLst>
                    <a:ext uri="{9D8B030D-6E8A-4147-A177-3AD203B41FA5}">
                      <a16:colId xmlns:a16="http://schemas.microsoft.com/office/drawing/2014/main" val="2850565786"/>
                    </a:ext>
                  </a:extLst>
                </a:gridCol>
              </a:tblGrid>
              <a:tr h="494223">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48"/>
                          </a:solidFill>
                          <a:effectLst/>
                          <a:uLnTx/>
                          <a:uFillTx/>
                          <a:latin typeface="+mn-lt"/>
                          <a:ea typeface="+mn-ea"/>
                          <a:cs typeface="+mn-cs"/>
                        </a:rPr>
                        <a:t>Co-Packer &amp; Packaging</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42896" rtl="0" eaLnBrk="1" fontAlgn="auto" latinLnBrk="0" hangingPunct="1">
                        <a:lnSpc>
                          <a:spcPct val="100000"/>
                        </a:lnSpc>
                        <a:spcBef>
                          <a:spcPts val="0"/>
                        </a:spcBef>
                        <a:spcAft>
                          <a:spcPts val="0"/>
                        </a:spcAft>
                        <a:buClrTx/>
                        <a:buSzTx/>
                        <a:buFontTx/>
                        <a:buNone/>
                        <a:tabLst/>
                        <a:defRPr/>
                      </a:pPr>
                      <a:r>
                        <a:rPr lang="en-GB" altLang="de-DE" sz="1100" noProof="0" dirty="0" err="1">
                          <a:solidFill>
                            <a:srgbClr val="002348"/>
                          </a:solidFill>
                        </a:rPr>
                        <a:t>l</a:t>
                      </a:r>
                      <a:r>
                        <a:rPr lang="en-GB" altLang="de-DE" sz="1100" noProof="0" dirty="0" err="1">
                          <a:solidFill>
                            <a:schemeClr val="tx1"/>
                          </a:solidFill>
                        </a:rPr>
                        <a:t>Güldenkron</a:t>
                      </a:r>
                      <a:r>
                        <a:rPr lang="en-GB" altLang="de-DE" sz="1100" noProof="0" dirty="0">
                          <a:solidFill>
                            <a:schemeClr val="tx1"/>
                          </a:solidFill>
                        </a:rPr>
                        <a:t> l Tetra</a:t>
                      </a:r>
                    </a:p>
                    <a:p>
                      <a:pPr marL="0" marR="0" lvl="0" indent="0" algn="l" defTabSz="1042896" rtl="0" eaLnBrk="1" fontAlgn="auto" latinLnBrk="0" hangingPunct="1">
                        <a:lnSpc>
                          <a:spcPct val="100000"/>
                        </a:lnSpc>
                        <a:spcBef>
                          <a:spcPts val="0"/>
                        </a:spcBef>
                        <a:spcAft>
                          <a:spcPts val="0"/>
                        </a:spcAft>
                        <a:buClrTx/>
                        <a:buSzTx/>
                        <a:buFontTx/>
                        <a:buNone/>
                        <a:tabLst/>
                        <a:defRPr/>
                      </a:pPr>
                      <a:r>
                        <a:rPr lang="en-GB" altLang="de-DE" sz="1100" noProof="0" dirty="0">
                          <a:solidFill>
                            <a:srgbClr val="002348"/>
                          </a:solidFill>
                        </a:rPr>
                        <a:t> 1L Carton</a:t>
                      </a:r>
                    </a:p>
                  </a:txBody>
                  <a:tcPr marL="0" marR="32650" marT="32650" marB="32650" anchor="ctr">
                    <a:lnL>
                      <a:noFill/>
                    </a:lnL>
                    <a:lnR>
                      <a:noFill/>
                    </a:lnR>
                    <a:lnT w="28575"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72988869"/>
                  </a:ext>
                </a:extLst>
              </a:tr>
            </a:tbl>
          </a:graphicData>
        </a:graphic>
      </p:graphicFrame>
      <p:sp>
        <p:nvSpPr>
          <p:cNvPr id="20" name="TextBox 19">
            <a:extLst>
              <a:ext uri="{FF2B5EF4-FFF2-40B4-BE49-F238E27FC236}">
                <a16:creationId xmlns:a16="http://schemas.microsoft.com/office/drawing/2014/main" id="{11CD2660-E07D-4D2A-19D3-481E56A17CA8}"/>
              </a:ext>
            </a:extLst>
          </p:cNvPr>
          <p:cNvSpPr txBox="1"/>
          <p:nvPr/>
        </p:nvSpPr>
        <p:spPr>
          <a:xfrm>
            <a:off x="2739244" y="1735011"/>
            <a:ext cx="2369904" cy="692497"/>
          </a:xfrm>
          <a:prstGeom prst="rect">
            <a:avLst/>
          </a:prstGeom>
          <a:noFill/>
        </p:spPr>
        <p:txBody>
          <a:bodyPr wrap="square">
            <a:spAutoFit/>
          </a:bodyPr>
          <a:lstStyle/>
          <a:p>
            <a:r>
              <a:rPr lang="en-US" sz="1300" dirty="0">
                <a:solidFill>
                  <a:srgbClr val="1D1D1F"/>
                </a:solidFill>
                <a:ea typeface="DengXian" panose="02010600030101010101" pitchFamily="2" charset="-122"/>
              </a:rPr>
              <a:t>Ready to drinks, served on ice, with plant-based milk/syrups, toppings</a:t>
            </a:r>
            <a:endParaRPr lang="de-DE" sz="1300" dirty="0"/>
          </a:p>
        </p:txBody>
      </p:sp>
      <p:cxnSp>
        <p:nvCxnSpPr>
          <p:cNvPr id="22" name="Gerader Verbinder 198">
            <a:extLst>
              <a:ext uri="{FF2B5EF4-FFF2-40B4-BE49-F238E27FC236}">
                <a16:creationId xmlns:a16="http://schemas.microsoft.com/office/drawing/2014/main" id="{E99369A5-326E-C329-BA49-8A7017D07484}"/>
              </a:ext>
            </a:extLst>
          </p:cNvPr>
          <p:cNvCxnSpPr/>
          <p:nvPr/>
        </p:nvCxnSpPr>
        <p:spPr>
          <a:xfrm>
            <a:off x="6220082" y="1318278"/>
            <a:ext cx="0" cy="454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Gerader Verbinder 199">
            <a:extLst>
              <a:ext uri="{FF2B5EF4-FFF2-40B4-BE49-F238E27FC236}">
                <a16:creationId xmlns:a16="http://schemas.microsoft.com/office/drawing/2014/main" id="{F2063C59-467B-C426-6057-7D332F8CF7E9}"/>
              </a:ext>
            </a:extLst>
          </p:cNvPr>
          <p:cNvCxnSpPr/>
          <p:nvPr/>
        </p:nvCxnSpPr>
        <p:spPr>
          <a:xfrm>
            <a:off x="7485492" y="1303737"/>
            <a:ext cx="0" cy="454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Abgerundetes Rechteck 77">
            <a:extLst>
              <a:ext uri="{FF2B5EF4-FFF2-40B4-BE49-F238E27FC236}">
                <a16:creationId xmlns:a16="http://schemas.microsoft.com/office/drawing/2014/main" id="{56768E66-02BC-654A-FB85-D74550620140}"/>
              </a:ext>
            </a:extLst>
          </p:cNvPr>
          <p:cNvSpPr/>
          <p:nvPr/>
        </p:nvSpPr>
        <p:spPr>
          <a:xfrm>
            <a:off x="6301339" y="1854669"/>
            <a:ext cx="1080000" cy="540000"/>
          </a:xfrm>
          <a:prstGeom prst="roundRect">
            <a:avLst/>
          </a:prstGeom>
          <a:solidFill>
            <a:schemeClr val="tx2"/>
          </a:solidFill>
          <a:ln w="25400" cap="flat" cmpd="sng" algn="ctr">
            <a:noFill/>
            <a:prstDash val="solid"/>
          </a:ln>
          <a:effectLst/>
        </p:spPr>
        <p:txBody>
          <a:bodyPr lIns="0" tIns="0" rIns="0" bIns="0" anchor="ctr"/>
          <a:lstStyle/>
          <a:p>
            <a:pPr lvl="0" algn="ctr" defTabSz="1037071">
              <a:lnSpc>
                <a:spcPct val="85000"/>
              </a:lnSpc>
              <a:spcBef>
                <a:spcPct val="0"/>
              </a:spcBef>
              <a:defRPr/>
            </a:pPr>
            <a:r>
              <a:rPr lang="en-GB" altLang="de-DE" sz="800" b="1" kern="0">
                <a:solidFill>
                  <a:srgbClr val="FFFFFF"/>
                </a:solidFill>
              </a:rPr>
              <a:t>Tea &amp; Coffee Drinks</a:t>
            </a:r>
            <a:endParaRPr lang="de-DE" altLang="de-DE" sz="800" b="1" kern="0">
              <a:solidFill>
                <a:srgbClr val="FFFFFF"/>
              </a:solidFill>
            </a:endParaRPr>
          </a:p>
        </p:txBody>
      </p:sp>
      <p:grpSp>
        <p:nvGrpSpPr>
          <p:cNvPr id="25" name="Group 152">
            <a:extLst>
              <a:ext uri="{FF2B5EF4-FFF2-40B4-BE49-F238E27FC236}">
                <a16:creationId xmlns:a16="http://schemas.microsoft.com/office/drawing/2014/main" id="{FFEA3EC8-A19C-B1C6-D755-959BF8DB5777}"/>
              </a:ext>
            </a:extLst>
          </p:cNvPr>
          <p:cNvGrpSpPr>
            <a:grpSpLocks noChangeAspect="1"/>
          </p:cNvGrpSpPr>
          <p:nvPr/>
        </p:nvGrpSpPr>
        <p:grpSpPr bwMode="auto">
          <a:xfrm>
            <a:off x="6720958" y="1229234"/>
            <a:ext cx="596509" cy="505777"/>
            <a:chOff x="3924" y="2116"/>
            <a:chExt cx="618" cy="524"/>
          </a:xfrm>
        </p:grpSpPr>
        <p:sp>
          <p:nvSpPr>
            <p:cNvPr id="26" name="Freeform 153">
              <a:extLst>
                <a:ext uri="{FF2B5EF4-FFF2-40B4-BE49-F238E27FC236}">
                  <a16:creationId xmlns:a16="http://schemas.microsoft.com/office/drawing/2014/main" id="{E5C82BDE-1839-5595-98EF-744701CECAA9}"/>
                </a:ext>
              </a:extLst>
            </p:cNvPr>
            <p:cNvSpPr>
              <a:spLocks/>
            </p:cNvSpPr>
            <p:nvPr/>
          </p:nvSpPr>
          <p:spPr bwMode="auto">
            <a:xfrm>
              <a:off x="4289" y="2377"/>
              <a:ext cx="186" cy="174"/>
            </a:xfrm>
            <a:custGeom>
              <a:avLst/>
              <a:gdLst>
                <a:gd name="T0" fmla="*/ 0 w 186"/>
                <a:gd name="T1" fmla="*/ 19 h 174"/>
                <a:gd name="T2" fmla="*/ 21 w 186"/>
                <a:gd name="T3" fmla="*/ 174 h 174"/>
                <a:gd name="T4" fmla="*/ 160 w 186"/>
                <a:gd name="T5" fmla="*/ 174 h 174"/>
                <a:gd name="T6" fmla="*/ 186 w 186"/>
                <a:gd name="T7" fmla="*/ 9 h 174"/>
                <a:gd name="T8" fmla="*/ 162 w 186"/>
                <a:gd name="T9" fmla="*/ 0 h 174"/>
                <a:gd name="T10" fmla="*/ 141 w 186"/>
                <a:gd name="T11" fmla="*/ 0 h 174"/>
                <a:gd name="T12" fmla="*/ 136 w 186"/>
                <a:gd name="T13" fmla="*/ 16 h 174"/>
                <a:gd name="T14" fmla="*/ 105 w 186"/>
                <a:gd name="T15" fmla="*/ 24 h 174"/>
                <a:gd name="T16" fmla="*/ 81 w 186"/>
                <a:gd name="T17" fmla="*/ 21 h 174"/>
                <a:gd name="T18" fmla="*/ 64 w 186"/>
                <a:gd name="T19" fmla="*/ 4 h 174"/>
                <a:gd name="T20" fmla="*/ 33 w 186"/>
                <a:gd name="T21" fmla="*/ 0 h 174"/>
                <a:gd name="T22" fmla="*/ 12 w 186"/>
                <a:gd name="T23" fmla="*/ 9 h 174"/>
                <a:gd name="T24" fmla="*/ 0 w 186"/>
                <a:gd name="T25" fmla="*/ 1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 h="174">
                  <a:moveTo>
                    <a:pt x="0" y="19"/>
                  </a:moveTo>
                  <a:lnTo>
                    <a:pt x="21" y="174"/>
                  </a:lnTo>
                  <a:lnTo>
                    <a:pt x="160" y="174"/>
                  </a:lnTo>
                  <a:lnTo>
                    <a:pt x="186" y="9"/>
                  </a:lnTo>
                  <a:lnTo>
                    <a:pt x="162" y="0"/>
                  </a:lnTo>
                  <a:lnTo>
                    <a:pt x="141" y="0"/>
                  </a:lnTo>
                  <a:lnTo>
                    <a:pt x="136" y="16"/>
                  </a:lnTo>
                  <a:lnTo>
                    <a:pt x="105" y="24"/>
                  </a:lnTo>
                  <a:lnTo>
                    <a:pt x="81" y="21"/>
                  </a:lnTo>
                  <a:lnTo>
                    <a:pt x="64" y="4"/>
                  </a:lnTo>
                  <a:lnTo>
                    <a:pt x="33" y="0"/>
                  </a:lnTo>
                  <a:lnTo>
                    <a:pt x="12" y="9"/>
                  </a:lnTo>
                  <a:lnTo>
                    <a:pt x="0" y="19"/>
                  </a:ln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7" name="Freeform 154">
              <a:extLst>
                <a:ext uri="{FF2B5EF4-FFF2-40B4-BE49-F238E27FC236}">
                  <a16:creationId xmlns:a16="http://schemas.microsoft.com/office/drawing/2014/main" id="{F29C657E-0B82-7B0E-53D4-C4D25AD43AB5}"/>
                </a:ext>
              </a:extLst>
            </p:cNvPr>
            <p:cNvSpPr>
              <a:spLocks/>
            </p:cNvSpPr>
            <p:nvPr/>
          </p:nvSpPr>
          <p:spPr bwMode="auto">
            <a:xfrm>
              <a:off x="4516" y="2626"/>
              <a:ext cx="26" cy="14"/>
            </a:xfrm>
            <a:custGeom>
              <a:avLst/>
              <a:gdLst>
                <a:gd name="T0" fmla="*/ 8 w 11"/>
                <a:gd name="T1" fmla="*/ 6 h 6"/>
                <a:gd name="T2" fmla="*/ 3 w 11"/>
                <a:gd name="T3" fmla="*/ 6 h 6"/>
                <a:gd name="T4" fmla="*/ 0 w 11"/>
                <a:gd name="T5" fmla="*/ 3 h 6"/>
                <a:gd name="T6" fmla="*/ 3 w 11"/>
                <a:gd name="T7" fmla="*/ 0 h 6"/>
                <a:gd name="T8" fmla="*/ 8 w 11"/>
                <a:gd name="T9" fmla="*/ 0 h 6"/>
                <a:gd name="T10" fmla="*/ 11 w 11"/>
                <a:gd name="T11" fmla="*/ 3 h 6"/>
                <a:gd name="T12" fmla="*/ 8 w 1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1" h="6">
                  <a:moveTo>
                    <a:pt x="8" y="6"/>
                  </a:moveTo>
                  <a:cubicBezTo>
                    <a:pt x="3" y="6"/>
                    <a:pt x="3" y="6"/>
                    <a:pt x="3" y="6"/>
                  </a:cubicBezTo>
                  <a:cubicBezTo>
                    <a:pt x="1" y="6"/>
                    <a:pt x="0" y="4"/>
                    <a:pt x="0" y="3"/>
                  </a:cubicBezTo>
                  <a:cubicBezTo>
                    <a:pt x="0" y="1"/>
                    <a:pt x="1" y="0"/>
                    <a:pt x="3" y="0"/>
                  </a:cubicBezTo>
                  <a:cubicBezTo>
                    <a:pt x="8" y="0"/>
                    <a:pt x="8" y="0"/>
                    <a:pt x="8" y="0"/>
                  </a:cubicBezTo>
                  <a:cubicBezTo>
                    <a:pt x="10" y="0"/>
                    <a:pt x="11" y="1"/>
                    <a:pt x="11" y="3"/>
                  </a:cubicBezTo>
                  <a:cubicBezTo>
                    <a:pt x="11" y="4"/>
                    <a:pt x="10" y="6"/>
                    <a:pt x="8"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8" name="Freeform 155">
              <a:extLst>
                <a:ext uri="{FF2B5EF4-FFF2-40B4-BE49-F238E27FC236}">
                  <a16:creationId xmlns:a16="http://schemas.microsoft.com/office/drawing/2014/main" id="{7D6D203C-9716-ED5B-8A44-ED16CA3FF706}"/>
                </a:ext>
              </a:extLst>
            </p:cNvPr>
            <p:cNvSpPr>
              <a:spLocks/>
            </p:cNvSpPr>
            <p:nvPr/>
          </p:nvSpPr>
          <p:spPr bwMode="auto">
            <a:xfrm>
              <a:off x="4224" y="2626"/>
              <a:ext cx="280" cy="14"/>
            </a:xfrm>
            <a:custGeom>
              <a:avLst/>
              <a:gdLst>
                <a:gd name="T0" fmla="*/ 114 w 117"/>
                <a:gd name="T1" fmla="*/ 6 h 6"/>
                <a:gd name="T2" fmla="*/ 3 w 117"/>
                <a:gd name="T3" fmla="*/ 6 h 6"/>
                <a:gd name="T4" fmla="*/ 0 w 117"/>
                <a:gd name="T5" fmla="*/ 3 h 6"/>
                <a:gd name="T6" fmla="*/ 3 w 117"/>
                <a:gd name="T7" fmla="*/ 0 h 6"/>
                <a:gd name="T8" fmla="*/ 114 w 117"/>
                <a:gd name="T9" fmla="*/ 0 h 6"/>
                <a:gd name="T10" fmla="*/ 117 w 117"/>
                <a:gd name="T11" fmla="*/ 3 h 6"/>
                <a:gd name="T12" fmla="*/ 114 w 117"/>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17" h="6">
                  <a:moveTo>
                    <a:pt x="114" y="6"/>
                  </a:moveTo>
                  <a:cubicBezTo>
                    <a:pt x="3" y="6"/>
                    <a:pt x="3" y="6"/>
                    <a:pt x="3" y="6"/>
                  </a:cubicBezTo>
                  <a:cubicBezTo>
                    <a:pt x="1" y="6"/>
                    <a:pt x="0" y="4"/>
                    <a:pt x="0" y="3"/>
                  </a:cubicBezTo>
                  <a:cubicBezTo>
                    <a:pt x="0" y="1"/>
                    <a:pt x="1" y="0"/>
                    <a:pt x="3" y="0"/>
                  </a:cubicBezTo>
                  <a:cubicBezTo>
                    <a:pt x="114" y="0"/>
                    <a:pt x="114" y="0"/>
                    <a:pt x="114" y="0"/>
                  </a:cubicBezTo>
                  <a:cubicBezTo>
                    <a:pt x="115" y="0"/>
                    <a:pt x="117" y="1"/>
                    <a:pt x="117" y="3"/>
                  </a:cubicBezTo>
                  <a:cubicBezTo>
                    <a:pt x="117" y="4"/>
                    <a:pt x="115" y="6"/>
                    <a:pt x="114"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9" name="Freeform 156">
              <a:extLst>
                <a:ext uri="{FF2B5EF4-FFF2-40B4-BE49-F238E27FC236}">
                  <a16:creationId xmlns:a16="http://schemas.microsoft.com/office/drawing/2014/main" id="{05E24AE9-7DF0-5837-EF3F-244FE7BCE137}"/>
                </a:ext>
              </a:extLst>
            </p:cNvPr>
            <p:cNvSpPr>
              <a:spLocks/>
            </p:cNvSpPr>
            <p:nvPr/>
          </p:nvSpPr>
          <p:spPr bwMode="auto">
            <a:xfrm>
              <a:off x="4282" y="2544"/>
              <a:ext cx="198" cy="96"/>
            </a:xfrm>
            <a:custGeom>
              <a:avLst/>
              <a:gdLst>
                <a:gd name="T0" fmla="*/ 3 w 83"/>
                <a:gd name="T1" fmla="*/ 40 h 40"/>
                <a:gd name="T2" fmla="*/ 0 w 83"/>
                <a:gd name="T3" fmla="*/ 37 h 40"/>
                <a:gd name="T4" fmla="*/ 0 w 83"/>
                <a:gd name="T5" fmla="*/ 17 h 40"/>
                <a:gd name="T6" fmla="*/ 16 w 83"/>
                <a:gd name="T7" fmla="*/ 0 h 40"/>
                <a:gd name="T8" fmla="*/ 67 w 83"/>
                <a:gd name="T9" fmla="*/ 0 h 40"/>
                <a:gd name="T10" fmla="*/ 83 w 83"/>
                <a:gd name="T11" fmla="*/ 17 h 40"/>
                <a:gd name="T12" fmla="*/ 83 w 83"/>
                <a:gd name="T13" fmla="*/ 36 h 40"/>
                <a:gd name="T14" fmla="*/ 80 w 83"/>
                <a:gd name="T15" fmla="*/ 39 h 40"/>
                <a:gd name="T16" fmla="*/ 77 w 83"/>
                <a:gd name="T17" fmla="*/ 36 h 40"/>
                <a:gd name="T18" fmla="*/ 77 w 83"/>
                <a:gd name="T19" fmla="*/ 17 h 40"/>
                <a:gd name="T20" fmla="*/ 67 w 83"/>
                <a:gd name="T21" fmla="*/ 6 h 40"/>
                <a:gd name="T22" fmla="*/ 16 w 83"/>
                <a:gd name="T23" fmla="*/ 6 h 40"/>
                <a:gd name="T24" fmla="*/ 6 w 83"/>
                <a:gd name="T25" fmla="*/ 17 h 40"/>
                <a:gd name="T26" fmla="*/ 6 w 83"/>
                <a:gd name="T27" fmla="*/ 37 h 40"/>
                <a:gd name="T28" fmla="*/ 3 w 83"/>
                <a:gd name="T2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40">
                  <a:moveTo>
                    <a:pt x="3" y="40"/>
                  </a:moveTo>
                  <a:cubicBezTo>
                    <a:pt x="1" y="40"/>
                    <a:pt x="0" y="38"/>
                    <a:pt x="0" y="37"/>
                  </a:cubicBezTo>
                  <a:cubicBezTo>
                    <a:pt x="0" y="17"/>
                    <a:pt x="0" y="17"/>
                    <a:pt x="0" y="17"/>
                  </a:cubicBezTo>
                  <a:cubicBezTo>
                    <a:pt x="0" y="7"/>
                    <a:pt x="7" y="0"/>
                    <a:pt x="16" y="0"/>
                  </a:cubicBezTo>
                  <a:cubicBezTo>
                    <a:pt x="67" y="0"/>
                    <a:pt x="67" y="0"/>
                    <a:pt x="67" y="0"/>
                  </a:cubicBezTo>
                  <a:cubicBezTo>
                    <a:pt x="76" y="0"/>
                    <a:pt x="83" y="8"/>
                    <a:pt x="83" y="17"/>
                  </a:cubicBezTo>
                  <a:cubicBezTo>
                    <a:pt x="83" y="36"/>
                    <a:pt x="83" y="36"/>
                    <a:pt x="83" y="36"/>
                  </a:cubicBezTo>
                  <a:cubicBezTo>
                    <a:pt x="83" y="37"/>
                    <a:pt x="82" y="39"/>
                    <a:pt x="80" y="39"/>
                  </a:cubicBezTo>
                  <a:cubicBezTo>
                    <a:pt x="79" y="39"/>
                    <a:pt x="77" y="37"/>
                    <a:pt x="77" y="36"/>
                  </a:cubicBezTo>
                  <a:cubicBezTo>
                    <a:pt x="77" y="17"/>
                    <a:pt x="77" y="17"/>
                    <a:pt x="77" y="17"/>
                  </a:cubicBezTo>
                  <a:cubicBezTo>
                    <a:pt x="77" y="11"/>
                    <a:pt x="72" y="6"/>
                    <a:pt x="67" y="6"/>
                  </a:cubicBezTo>
                  <a:cubicBezTo>
                    <a:pt x="16" y="6"/>
                    <a:pt x="16" y="6"/>
                    <a:pt x="16" y="6"/>
                  </a:cubicBezTo>
                  <a:cubicBezTo>
                    <a:pt x="11" y="6"/>
                    <a:pt x="6" y="11"/>
                    <a:pt x="6" y="17"/>
                  </a:cubicBezTo>
                  <a:cubicBezTo>
                    <a:pt x="6" y="37"/>
                    <a:pt x="6" y="37"/>
                    <a:pt x="6" y="37"/>
                  </a:cubicBezTo>
                  <a:cubicBezTo>
                    <a:pt x="6" y="38"/>
                    <a:pt x="5" y="40"/>
                    <a:pt x="3" y="4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0" name="Freeform 157">
              <a:extLst>
                <a:ext uri="{FF2B5EF4-FFF2-40B4-BE49-F238E27FC236}">
                  <a16:creationId xmlns:a16="http://schemas.microsoft.com/office/drawing/2014/main" id="{E194548C-97C2-77DB-3F27-B91F6BE546F2}"/>
                </a:ext>
              </a:extLst>
            </p:cNvPr>
            <p:cNvSpPr>
              <a:spLocks/>
            </p:cNvSpPr>
            <p:nvPr/>
          </p:nvSpPr>
          <p:spPr bwMode="auto">
            <a:xfrm>
              <a:off x="4363" y="2580"/>
              <a:ext cx="31" cy="14"/>
            </a:xfrm>
            <a:custGeom>
              <a:avLst/>
              <a:gdLst>
                <a:gd name="T0" fmla="*/ 10 w 13"/>
                <a:gd name="T1" fmla="*/ 6 h 6"/>
                <a:gd name="T2" fmla="*/ 3 w 13"/>
                <a:gd name="T3" fmla="*/ 6 h 6"/>
                <a:gd name="T4" fmla="*/ 0 w 13"/>
                <a:gd name="T5" fmla="*/ 3 h 6"/>
                <a:gd name="T6" fmla="*/ 3 w 13"/>
                <a:gd name="T7" fmla="*/ 0 h 6"/>
                <a:gd name="T8" fmla="*/ 10 w 13"/>
                <a:gd name="T9" fmla="*/ 0 h 6"/>
                <a:gd name="T10" fmla="*/ 13 w 13"/>
                <a:gd name="T11" fmla="*/ 3 h 6"/>
                <a:gd name="T12" fmla="*/ 10 w 13"/>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3" h="6">
                  <a:moveTo>
                    <a:pt x="10" y="6"/>
                  </a:moveTo>
                  <a:cubicBezTo>
                    <a:pt x="3" y="6"/>
                    <a:pt x="3" y="6"/>
                    <a:pt x="3" y="6"/>
                  </a:cubicBezTo>
                  <a:cubicBezTo>
                    <a:pt x="2" y="6"/>
                    <a:pt x="0" y="5"/>
                    <a:pt x="0" y="3"/>
                  </a:cubicBezTo>
                  <a:cubicBezTo>
                    <a:pt x="0" y="1"/>
                    <a:pt x="2" y="0"/>
                    <a:pt x="3" y="0"/>
                  </a:cubicBezTo>
                  <a:cubicBezTo>
                    <a:pt x="10" y="0"/>
                    <a:pt x="10" y="0"/>
                    <a:pt x="10" y="0"/>
                  </a:cubicBezTo>
                  <a:cubicBezTo>
                    <a:pt x="11" y="0"/>
                    <a:pt x="13" y="1"/>
                    <a:pt x="13" y="3"/>
                  </a:cubicBezTo>
                  <a:cubicBezTo>
                    <a:pt x="13" y="5"/>
                    <a:pt x="11" y="6"/>
                    <a:pt x="10"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1" name="Freeform 158">
              <a:extLst>
                <a:ext uri="{FF2B5EF4-FFF2-40B4-BE49-F238E27FC236}">
                  <a16:creationId xmlns:a16="http://schemas.microsoft.com/office/drawing/2014/main" id="{69808A44-E4C2-7D88-C817-9AF508991FAE}"/>
                </a:ext>
              </a:extLst>
            </p:cNvPr>
            <p:cNvSpPr>
              <a:spLocks/>
            </p:cNvSpPr>
            <p:nvPr/>
          </p:nvSpPr>
          <p:spPr bwMode="auto">
            <a:xfrm>
              <a:off x="4272" y="2336"/>
              <a:ext cx="46" cy="222"/>
            </a:xfrm>
            <a:custGeom>
              <a:avLst/>
              <a:gdLst>
                <a:gd name="T0" fmla="*/ 16 w 19"/>
                <a:gd name="T1" fmla="*/ 93 h 93"/>
                <a:gd name="T2" fmla="*/ 13 w 19"/>
                <a:gd name="T3" fmla="*/ 91 h 93"/>
                <a:gd name="T4" fmla="*/ 0 w 19"/>
                <a:gd name="T5" fmla="*/ 4 h 93"/>
                <a:gd name="T6" fmla="*/ 3 w 19"/>
                <a:gd name="T7" fmla="*/ 1 h 93"/>
                <a:gd name="T8" fmla="*/ 6 w 19"/>
                <a:gd name="T9" fmla="*/ 3 h 93"/>
                <a:gd name="T10" fmla="*/ 19 w 19"/>
                <a:gd name="T11" fmla="*/ 90 h 93"/>
                <a:gd name="T12" fmla="*/ 16 w 19"/>
                <a:gd name="T13" fmla="*/ 93 h 93"/>
                <a:gd name="T14" fmla="*/ 16 w 19"/>
                <a:gd name="T15" fmla="*/ 93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93"/>
                  </a:moveTo>
                  <a:cubicBezTo>
                    <a:pt x="14" y="93"/>
                    <a:pt x="13" y="92"/>
                    <a:pt x="13" y="91"/>
                  </a:cubicBezTo>
                  <a:cubicBezTo>
                    <a:pt x="0" y="4"/>
                    <a:pt x="0" y="4"/>
                    <a:pt x="0" y="4"/>
                  </a:cubicBezTo>
                  <a:cubicBezTo>
                    <a:pt x="0" y="2"/>
                    <a:pt x="1" y="1"/>
                    <a:pt x="3" y="1"/>
                  </a:cubicBezTo>
                  <a:cubicBezTo>
                    <a:pt x="4" y="0"/>
                    <a:pt x="6" y="1"/>
                    <a:pt x="6" y="3"/>
                  </a:cubicBezTo>
                  <a:cubicBezTo>
                    <a:pt x="19" y="90"/>
                    <a:pt x="19" y="90"/>
                    <a:pt x="19" y="90"/>
                  </a:cubicBezTo>
                  <a:cubicBezTo>
                    <a:pt x="19" y="91"/>
                    <a:pt x="18" y="93"/>
                    <a:pt x="16" y="93"/>
                  </a:cubicBezTo>
                  <a:cubicBezTo>
                    <a:pt x="16" y="93"/>
                    <a:pt x="16" y="93"/>
                    <a:pt x="16" y="93"/>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2" name="Freeform 159">
              <a:extLst>
                <a:ext uri="{FF2B5EF4-FFF2-40B4-BE49-F238E27FC236}">
                  <a16:creationId xmlns:a16="http://schemas.microsoft.com/office/drawing/2014/main" id="{304B6225-5C8E-1BDF-25B6-A867DFAF72EE}"/>
                </a:ext>
              </a:extLst>
            </p:cNvPr>
            <p:cNvSpPr>
              <a:spLocks/>
            </p:cNvSpPr>
            <p:nvPr/>
          </p:nvSpPr>
          <p:spPr bwMode="auto">
            <a:xfrm>
              <a:off x="4439" y="2336"/>
              <a:ext cx="53" cy="222"/>
            </a:xfrm>
            <a:custGeom>
              <a:avLst/>
              <a:gdLst>
                <a:gd name="T0" fmla="*/ 4 w 22"/>
                <a:gd name="T1" fmla="*/ 93 h 93"/>
                <a:gd name="T2" fmla="*/ 3 w 22"/>
                <a:gd name="T3" fmla="*/ 93 h 93"/>
                <a:gd name="T4" fmla="*/ 1 w 22"/>
                <a:gd name="T5" fmla="*/ 90 h 93"/>
                <a:gd name="T6" fmla="*/ 15 w 22"/>
                <a:gd name="T7" fmla="*/ 3 h 93"/>
                <a:gd name="T8" fmla="*/ 19 w 22"/>
                <a:gd name="T9" fmla="*/ 1 h 93"/>
                <a:gd name="T10" fmla="*/ 21 w 22"/>
                <a:gd name="T11" fmla="*/ 4 h 93"/>
                <a:gd name="T12" fmla="*/ 7 w 22"/>
                <a:gd name="T13" fmla="*/ 91 h 93"/>
                <a:gd name="T14" fmla="*/ 4 w 22"/>
                <a:gd name="T15" fmla="*/ 93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93">
                  <a:moveTo>
                    <a:pt x="4" y="93"/>
                  </a:moveTo>
                  <a:cubicBezTo>
                    <a:pt x="4" y="93"/>
                    <a:pt x="3" y="93"/>
                    <a:pt x="3" y="93"/>
                  </a:cubicBezTo>
                  <a:cubicBezTo>
                    <a:pt x="2" y="93"/>
                    <a:pt x="0" y="91"/>
                    <a:pt x="1" y="90"/>
                  </a:cubicBezTo>
                  <a:cubicBezTo>
                    <a:pt x="15" y="3"/>
                    <a:pt x="15" y="3"/>
                    <a:pt x="15" y="3"/>
                  </a:cubicBezTo>
                  <a:cubicBezTo>
                    <a:pt x="16" y="1"/>
                    <a:pt x="17" y="0"/>
                    <a:pt x="19" y="1"/>
                  </a:cubicBezTo>
                  <a:cubicBezTo>
                    <a:pt x="21" y="1"/>
                    <a:pt x="22" y="2"/>
                    <a:pt x="21" y="4"/>
                  </a:cubicBezTo>
                  <a:cubicBezTo>
                    <a:pt x="7" y="91"/>
                    <a:pt x="7" y="91"/>
                    <a:pt x="7" y="91"/>
                  </a:cubicBezTo>
                  <a:cubicBezTo>
                    <a:pt x="6" y="92"/>
                    <a:pt x="5" y="93"/>
                    <a:pt x="4" y="93"/>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3" name="Freeform 160">
              <a:extLst>
                <a:ext uri="{FF2B5EF4-FFF2-40B4-BE49-F238E27FC236}">
                  <a16:creationId xmlns:a16="http://schemas.microsoft.com/office/drawing/2014/main" id="{E4FC9838-6FFA-2A4A-86E1-F8F9923A51B7}"/>
                </a:ext>
              </a:extLst>
            </p:cNvPr>
            <p:cNvSpPr>
              <a:spLocks/>
            </p:cNvSpPr>
            <p:nvPr/>
          </p:nvSpPr>
          <p:spPr bwMode="auto">
            <a:xfrm>
              <a:off x="4282" y="2365"/>
              <a:ext cx="200" cy="45"/>
            </a:xfrm>
            <a:custGeom>
              <a:avLst/>
              <a:gdLst>
                <a:gd name="T0" fmla="*/ 47 w 84"/>
                <a:gd name="T1" fmla="*/ 19 h 19"/>
                <a:gd name="T2" fmla="*/ 47 w 84"/>
                <a:gd name="T3" fmla="*/ 19 h 19"/>
                <a:gd name="T4" fmla="*/ 35 w 84"/>
                <a:gd name="T5" fmla="*/ 12 h 19"/>
                <a:gd name="T6" fmla="*/ 25 w 84"/>
                <a:gd name="T7" fmla="*/ 7 h 19"/>
                <a:gd name="T8" fmla="*/ 18 w 84"/>
                <a:gd name="T9" fmla="*/ 9 h 19"/>
                <a:gd name="T10" fmla="*/ 3 w 84"/>
                <a:gd name="T11" fmla="*/ 16 h 19"/>
                <a:gd name="T12" fmla="*/ 0 w 84"/>
                <a:gd name="T13" fmla="*/ 13 h 19"/>
                <a:gd name="T14" fmla="*/ 3 w 84"/>
                <a:gd name="T15" fmla="*/ 10 h 19"/>
                <a:gd name="T16" fmla="*/ 3 w 84"/>
                <a:gd name="T17" fmla="*/ 10 h 19"/>
                <a:gd name="T18" fmla="*/ 14 w 84"/>
                <a:gd name="T19" fmla="*/ 5 h 19"/>
                <a:gd name="T20" fmla="*/ 26 w 84"/>
                <a:gd name="T21" fmla="*/ 1 h 19"/>
                <a:gd name="T22" fmla="*/ 40 w 84"/>
                <a:gd name="T23" fmla="*/ 9 h 19"/>
                <a:gd name="T24" fmla="*/ 47 w 84"/>
                <a:gd name="T25" fmla="*/ 13 h 19"/>
                <a:gd name="T26" fmla="*/ 47 w 84"/>
                <a:gd name="T27" fmla="*/ 13 h 19"/>
                <a:gd name="T28" fmla="*/ 55 w 84"/>
                <a:gd name="T29" fmla="*/ 8 h 19"/>
                <a:gd name="T30" fmla="*/ 68 w 84"/>
                <a:gd name="T31" fmla="*/ 0 h 19"/>
                <a:gd name="T32" fmla="*/ 68 w 84"/>
                <a:gd name="T33" fmla="*/ 0 h 19"/>
                <a:gd name="T34" fmla="*/ 83 w 84"/>
                <a:gd name="T35" fmla="*/ 10 h 19"/>
                <a:gd name="T36" fmla="*/ 83 w 84"/>
                <a:gd name="T37" fmla="*/ 14 h 19"/>
                <a:gd name="T38" fmla="*/ 78 w 84"/>
                <a:gd name="T39" fmla="*/ 13 h 19"/>
                <a:gd name="T40" fmla="*/ 68 w 84"/>
                <a:gd name="T41" fmla="*/ 6 h 19"/>
                <a:gd name="T42" fmla="*/ 68 w 84"/>
                <a:gd name="T43" fmla="*/ 6 h 19"/>
                <a:gd name="T44" fmla="*/ 60 w 84"/>
                <a:gd name="T45" fmla="*/ 12 h 19"/>
                <a:gd name="T46" fmla="*/ 47 w 84"/>
                <a:gd name="T4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 h="19">
                  <a:moveTo>
                    <a:pt x="47" y="19"/>
                  </a:moveTo>
                  <a:cubicBezTo>
                    <a:pt x="47" y="19"/>
                    <a:pt x="47" y="19"/>
                    <a:pt x="47" y="19"/>
                  </a:cubicBezTo>
                  <a:cubicBezTo>
                    <a:pt x="44" y="19"/>
                    <a:pt x="40" y="18"/>
                    <a:pt x="35" y="12"/>
                  </a:cubicBezTo>
                  <a:cubicBezTo>
                    <a:pt x="32" y="9"/>
                    <a:pt x="29" y="7"/>
                    <a:pt x="25" y="7"/>
                  </a:cubicBezTo>
                  <a:cubicBezTo>
                    <a:pt x="23" y="6"/>
                    <a:pt x="20" y="7"/>
                    <a:pt x="18" y="9"/>
                  </a:cubicBezTo>
                  <a:cubicBezTo>
                    <a:pt x="12" y="15"/>
                    <a:pt x="3" y="16"/>
                    <a:pt x="3" y="16"/>
                  </a:cubicBezTo>
                  <a:cubicBezTo>
                    <a:pt x="1" y="16"/>
                    <a:pt x="0" y="15"/>
                    <a:pt x="0" y="13"/>
                  </a:cubicBezTo>
                  <a:cubicBezTo>
                    <a:pt x="0" y="11"/>
                    <a:pt x="1" y="10"/>
                    <a:pt x="3" y="10"/>
                  </a:cubicBezTo>
                  <a:cubicBezTo>
                    <a:pt x="3" y="10"/>
                    <a:pt x="3" y="10"/>
                    <a:pt x="3" y="10"/>
                  </a:cubicBezTo>
                  <a:cubicBezTo>
                    <a:pt x="3" y="10"/>
                    <a:pt x="10" y="9"/>
                    <a:pt x="14" y="5"/>
                  </a:cubicBezTo>
                  <a:cubicBezTo>
                    <a:pt x="17" y="2"/>
                    <a:pt x="21" y="0"/>
                    <a:pt x="26" y="1"/>
                  </a:cubicBezTo>
                  <a:cubicBezTo>
                    <a:pt x="31" y="1"/>
                    <a:pt x="36" y="4"/>
                    <a:pt x="40" y="9"/>
                  </a:cubicBezTo>
                  <a:cubicBezTo>
                    <a:pt x="42" y="12"/>
                    <a:pt x="45" y="13"/>
                    <a:pt x="47" y="13"/>
                  </a:cubicBezTo>
                  <a:cubicBezTo>
                    <a:pt x="47" y="13"/>
                    <a:pt x="47" y="13"/>
                    <a:pt x="47" y="13"/>
                  </a:cubicBezTo>
                  <a:cubicBezTo>
                    <a:pt x="50" y="13"/>
                    <a:pt x="53" y="10"/>
                    <a:pt x="55" y="8"/>
                  </a:cubicBezTo>
                  <a:cubicBezTo>
                    <a:pt x="59" y="3"/>
                    <a:pt x="64" y="1"/>
                    <a:pt x="68" y="0"/>
                  </a:cubicBezTo>
                  <a:cubicBezTo>
                    <a:pt x="68" y="0"/>
                    <a:pt x="68" y="0"/>
                    <a:pt x="68" y="0"/>
                  </a:cubicBezTo>
                  <a:cubicBezTo>
                    <a:pt x="73" y="0"/>
                    <a:pt x="78" y="3"/>
                    <a:pt x="83" y="10"/>
                  </a:cubicBezTo>
                  <a:cubicBezTo>
                    <a:pt x="84" y="11"/>
                    <a:pt x="84" y="13"/>
                    <a:pt x="83" y="14"/>
                  </a:cubicBezTo>
                  <a:cubicBezTo>
                    <a:pt x="81" y="15"/>
                    <a:pt x="79" y="15"/>
                    <a:pt x="78" y="13"/>
                  </a:cubicBezTo>
                  <a:cubicBezTo>
                    <a:pt x="74" y="9"/>
                    <a:pt x="71" y="6"/>
                    <a:pt x="68" y="6"/>
                  </a:cubicBezTo>
                  <a:cubicBezTo>
                    <a:pt x="68" y="6"/>
                    <a:pt x="68" y="6"/>
                    <a:pt x="68" y="6"/>
                  </a:cubicBezTo>
                  <a:cubicBezTo>
                    <a:pt x="66" y="6"/>
                    <a:pt x="63" y="8"/>
                    <a:pt x="60" y="12"/>
                  </a:cubicBezTo>
                  <a:cubicBezTo>
                    <a:pt x="56" y="17"/>
                    <a:pt x="52" y="19"/>
                    <a:pt x="47" y="1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4" name="Freeform 161">
              <a:extLst>
                <a:ext uri="{FF2B5EF4-FFF2-40B4-BE49-F238E27FC236}">
                  <a16:creationId xmlns:a16="http://schemas.microsoft.com/office/drawing/2014/main" id="{A5336D12-5452-28D5-FC7D-5EDEDBB7E622}"/>
                </a:ext>
              </a:extLst>
            </p:cNvPr>
            <p:cNvSpPr>
              <a:spLocks noEditPoints="1"/>
            </p:cNvSpPr>
            <p:nvPr/>
          </p:nvSpPr>
          <p:spPr bwMode="auto">
            <a:xfrm>
              <a:off x="4313" y="2417"/>
              <a:ext cx="76" cy="67"/>
            </a:xfrm>
            <a:custGeom>
              <a:avLst/>
              <a:gdLst>
                <a:gd name="T0" fmla="*/ 18 w 32"/>
                <a:gd name="T1" fmla="*/ 28 h 28"/>
                <a:gd name="T2" fmla="*/ 7 w 32"/>
                <a:gd name="T3" fmla="*/ 23 h 28"/>
                <a:gd name="T4" fmla="*/ 7 w 32"/>
                <a:gd name="T5" fmla="*/ 2 h 28"/>
                <a:gd name="T6" fmla="*/ 9 w 32"/>
                <a:gd name="T7" fmla="*/ 0 h 28"/>
                <a:gd name="T8" fmla="*/ 32 w 32"/>
                <a:gd name="T9" fmla="*/ 22 h 28"/>
                <a:gd name="T10" fmla="*/ 29 w 32"/>
                <a:gd name="T11" fmla="*/ 24 h 28"/>
                <a:gd name="T12" fmla="*/ 18 w 32"/>
                <a:gd name="T13" fmla="*/ 28 h 28"/>
                <a:gd name="T14" fmla="*/ 10 w 32"/>
                <a:gd name="T15" fmla="*/ 9 h 28"/>
                <a:gd name="T16" fmla="*/ 11 w 32"/>
                <a:gd name="T17" fmla="*/ 19 h 28"/>
                <a:gd name="T18" fmla="*/ 22 w 32"/>
                <a:gd name="T19" fmla="*/ 21 h 28"/>
                <a:gd name="T20" fmla="*/ 10 w 32"/>
                <a:gd name="T21" fmla="*/ 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28">
                  <a:moveTo>
                    <a:pt x="18" y="28"/>
                  </a:moveTo>
                  <a:cubicBezTo>
                    <a:pt x="14" y="28"/>
                    <a:pt x="10" y="27"/>
                    <a:pt x="7" y="23"/>
                  </a:cubicBezTo>
                  <a:cubicBezTo>
                    <a:pt x="0" y="14"/>
                    <a:pt x="4" y="6"/>
                    <a:pt x="7" y="2"/>
                  </a:cubicBezTo>
                  <a:cubicBezTo>
                    <a:pt x="9" y="0"/>
                    <a:pt x="9" y="0"/>
                    <a:pt x="9" y="0"/>
                  </a:cubicBezTo>
                  <a:cubicBezTo>
                    <a:pt x="32" y="22"/>
                    <a:pt x="32" y="22"/>
                    <a:pt x="32" y="22"/>
                  </a:cubicBezTo>
                  <a:cubicBezTo>
                    <a:pt x="29" y="24"/>
                    <a:pt x="29" y="24"/>
                    <a:pt x="29" y="24"/>
                  </a:cubicBezTo>
                  <a:cubicBezTo>
                    <a:pt x="27" y="26"/>
                    <a:pt x="22" y="28"/>
                    <a:pt x="18" y="28"/>
                  </a:cubicBezTo>
                  <a:close/>
                  <a:moveTo>
                    <a:pt x="10" y="9"/>
                  </a:moveTo>
                  <a:cubicBezTo>
                    <a:pt x="9" y="11"/>
                    <a:pt x="8" y="15"/>
                    <a:pt x="11" y="19"/>
                  </a:cubicBezTo>
                  <a:cubicBezTo>
                    <a:pt x="15" y="23"/>
                    <a:pt x="19" y="22"/>
                    <a:pt x="22" y="21"/>
                  </a:cubicBezTo>
                  <a:lnTo>
                    <a:pt x="10" y="9"/>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5" name="Freeform 162">
              <a:extLst>
                <a:ext uri="{FF2B5EF4-FFF2-40B4-BE49-F238E27FC236}">
                  <a16:creationId xmlns:a16="http://schemas.microsoft.com/office/drawing/2014/main" id="{01A957FF-6213-16E2-AFBD-74D6CB6EAE3A}"/>
                </a:ext>
              </a:extLst>
            </p:cNvPr>
            <p:cNvSpPr>
              <a:spLocks noEditPoints="1"/>
            </p:cNvSpPr>
            <p:nvPr/>
          </p:nvSpPr>
          <p:spPr bwMode="auto">
            <a:xfrm>
              <a:off x="4368" y="2458"/>
              <a:ext cx="76" cy="69"/>
            </a:xfrm>
            <a:custGeom>
              <a:avLst/>
              <a:gdLst>
                <a:gd name="T0" fmla="*/ 14 w 32"/>
                <a:gd name="T1" fmla="*/ 29 h 29"/>
                <a:gd name="T2" fmla="*/ 3 w 32"/>
                <a:gd name="T3" fmla="*/ 26 h 29"/>
                <a:gd name="T4" fmla="*/ 0 w 32"/>
                <a:gd name="T5" fmla="*/ 24 h 29"/>
                <a:gd name="T6" fmla="*/ 23 w 32"/>
                <a:gd name="T7" fmla="*/ 0 h 29"/>
                <a:gd name="T8" fmla="*/ 25 w 32"/>
                <a:gd name="T9" fmla="*/ 3 h 29"/>
                <a:gd name="T10" fmla="*/ 25 w 32"/>
                <a:gd name="T11" fmla="*/ 25 h 29"/>
                <a:gd name="T12" fmla="*/ 14 w 32"/>
                <a:gd name="T13" fmla="*/ 29 h 29"/>
                <a:gd name="T14" fmla="*/ 10 w 32"/>
                <a:gd name="T15" fmla="*/ 22 h 29"/>
                <a:gd name="T16" fmla="*/ 20 w 32"/>
                <a:gd name="T17" fmla="*/ 21 h 29"/>
                <a:gd name="T18" fmla="*/ 22 w 32"/>
                <a:gd name="T19" fmla="*/ 10 h 29"/>
                <a:gd name="T20" fmla="*/ 10 w 32"/>
                <a:gd name="T21" fmla="*/ 22 h 29"/>
                <a:gd name="T22" fmla="*/ 4 w 32"/>
                <a:gd name="T23" fmla="*/ 23 h 29"/>
                <a:gd name="T24" fmla="*/ 5 w 32"/>
                <a:gd name="T25" fmla="*/ 23 h 29"/>
                <a:gd name="T26" fmla="*/ 4 w 32"/>
                <a:gd name="T27" fmla="*/ 2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9">
                  <a:moveTo>
                    <a:pt x="14" y="29"/>
                  </a:moveTo>
                  <a:cubicBezTo>
                    <a:pt x="9" y="29"/>
                    <a:pt x="5" y="27"/>
                    <a:pt x="3" y="26"/>
                  </a:cubicBezTo>
                  <a:cubicBezTo>
                    <a:pt x="0" y="24"/>
                    <a:pt x="0" y="24"/>
                    <a:pt x="0" y="24"/>
                  </a:cubicBezTo>
                  <a:cubicBezTo>
                    <a:pt x="23" y="0"/>
                    <a:pt x="23" y="0"/>
                    <a:pt x="23" y="0"/>
                  </a:cubicBezTo>
                  <a:cubicBezTo>
                    <a:pt x="25" y="3"/>
                    <a:pt x="25" y="3"/>
                    <a:pt x="25" y="3"/>
                  </a:cubicBezTo>
                  <a:cubicBezTo>
                    <a:pt x="28" y="7"/>
                    <a:pt x="32" y="17"/>
                    <a:pt x="25" y="25"/>
                  </a:cubicBezTo>
                  <a:cubicBezTo>
                    <a:pt x="21" y="28"/>
                    <a:pt x="18" y="29"/>
                    <a:pt x="14" y="29"/>
                  </a:cubicBezTo>
                  <a:close/>
                  <a:moveTo>
                    <a:pt x="10" y="22"/>
                  </a:moveTo>
                  <a:cubicBezTo>
                    <a:pt x="12" y="24"/>
                    <a:pt x="17" y="24"/>
                    <a:pt x="20" y="21"/>
                  </a:cubicBezTo>
                  <a:cubicBezTo>
                    <a:pt x="24" y="17"/>
                    <a:pt x="23" y="13"/>
                    <a:pt x="22" y="10"/>
                  </a:cubicBezTo>
                  <a:lnTo>
                    <a:pt x="10" y="22"/>
                  </a:lnTo>
                  <a:close/>
                  <a:moveTo>
                    <a:pt x="4" y="23"/>
                  </a:moveTo>
                  <a:cubicBezTo>
                    <a:pt x="5" y="23"/>
                    <a:pt x="5" y="23"/>
                    <a:pt x="5" y="23"/>
                  </a:cubicBezTo>
                  <a:lnTo>
                    <a:pt x="4" y="23"/>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6" name="Freeform 163">
              <a:extLst>
                <a:ext uri="{FF2B5EF4-FFF2-40B4-BE49-F238E27FC236}">
                  <a16:creationId xmlns:a16="http://schemas.microsoft.com/office/drawing/2014/main" id="{19F0EF30-4CBF-4EA8-1268-FAC1E75B2872}"/>
                </a:ext>
              </a:extLst>
            </p:cNvPr>
            <p:cNvSpPr>
              <a:spLocks/>
            </p:cNvSpPr>
            <p:nvPr/>
          </p:nvSpPr>
          <p:spPr bwMode="auto">
            <a:xfrm>
              <a:off x="4251" y="2300"/>
              <a:ext cx="265" cy="50"/>
            </a:xfrm>
            <a:custGeom>
              <a:avLst/>
              <a:gdLst>
                <a:gd name="T0" fmla="*/ 104 w 111"/>
                <a:gd name="T1" fmla="*/ 21 h 21"/>
                <a:gd name="T2" fmla="*/ 6 w 111"/>
                <a:gd name="T3" fmla="*/ 21 h 21"/>
                <a:gd name="T4" fmla="*/ 0 w 111"/>
                <a:gd name="T5" fmla="*/ 15 h 21"/>
                <a:gd name="T6" fmla="*/ 0 w 111"/>
                <a:gd name="T7" fmla="*/ 6 h 21"/>
                <a:gd name="T8" fmla="*/ 6 w 111"/>
                <a:gd name="T9" fmla="*/ 0 h 21"/>
                <a:gd name="T10" fmla="*/ 38 w 111"/>
                <a:gd name="T11" fmla="*/ 0 h 21"/>
                <a:gd name="T12" fmla="*/ 41 w 111"/>
                <a:gd name="T13" fmla="*/ 3 h 21"/>
                <a:gd name="T14" fmla="*/ 38 w 111"/>
                <a:gd name="T15" fmla="*/ 6 h 21"/>
                <a:gd name="T16" fmla="*/ 6 w 111"/>
                <a:gd name="T17" fmla="*/ 6 h 21"/>
                <a:gd name="T18" fmla="*/ 6 w 111"/>
                <a:gd name="T19" fmla="*/ 6 h 21"/>
                <a:gd name="T20" fmla="*/ 6 w 111"/>
                <a:gd name="T21" fmla="*/ 15 h 21"/>
                <a:gd name="T22" fmla="*/ 6 w 111"/>
                <a:gd name="T23" fmla="*/ 15 h 21"/>
                <a:gd name="T24" fmla="*/ 104 w 111"/>
                <a:gd name="T25" fmla="*/ 15 h 21"/>
                <a:gd name="T26" fmla="*/ 105 w 111"/>
                <a:gd name="T27" fmla="*/ 15 h 21"/>
                <a:gd name="T28" fmla="*/ 105 w 111"/>
                <a:gd name="T29" fmla="*/ 6 h 21"/>
                <a:gd name="T30" fmla="*/ 104 w 111"/>
                <a:gd name="T31" fmla="*/ 6 h 21"/>
                <a:gd name="T32" fmla="*/ 81 w 111"/>
                <a:gd name="T33" fmla="*/ 6 h 21"/>
                <a:gd name="T34" fmla="*/ 78 w 111"/>
                <a:gd name="T35" fmla="*/ 3 h 21"/>
                <a:gd name="T36" fmla="*/ 81 w 111"/>
                <a:gd name="T37" fmla="*/ 0 h 21"/>
                <a:gd name="T38" fmla="*/ 104 w 111"/>
                <a:gd name="T39" fmla="*/ 0 h 21"/>
                <a:gd name="T40" fmla="*/ 111 w 111"/>
                <a:gd name="T41" fmla="*/ 6 h 21"/>
                <a:gd name="T42" fmla="*/ 111 w 111"/>
                <a:gd name="T43" fmla="*/ 15 h 21"/>
                <a:gd name="T44" fmla="*/ 104 w 111"/>
                <a:gd name="T4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1" h="21">
                  <a:moveTo>
                    <a:pt x="104" y="21"/>
                  </a:moveTo>
                  <a:cubicBezTo>
                    <a:pt x="6" y="21"/>
                    <a:pt x="6" y="21"/>
                    <a:pt x="6" y="21"/>
                  </a:cubicBezTo>
                  <a:cubicBezTo>
                    <a:pt x="2" y="21"/>
                    <a:pt x="0" y="18"/>
                    <a:pt x="0" y="15"/>
                  </a:cubicBezTo>
                  <a:cubicBezTo>
                    <a:pt x="0" y="6"/>
                    <a:pt x="0" y="6"/>
                    <a:pt x="0" y="6"/>
                  </a:cubicBezTo>
                  <a:cubicBezTo>
                    <a:pt x="0" y="3"/>
                    <a:pt x="2" y="0"/>
                    <a:pt x="6" y="0"/>
                  </a:cubicBezTo>
                  <a:cubicBezTo>
                    <a:pt x="38" y="0"/>
                    <a:pt x="38" y="0"/>
                    <a:pt x="38" y="0"/>
                  </a:cubicBezTo>
                  <a:cubicBezTo>
                    <a:pt x="39" y="0"/>
                    <a:pt x="41" y="1"/>
                    <a:pt x="41" y="3"/>
                  </a:cubicBezTo>
                  <a:cubicBezTo>
                    <a:pt x="41" y="5"/>
                    <a:pt x="39" y="6"/>
                    <a:pt x="38" y="6"/>
                  </a:cubicBezTo>
                  <a:cubicBezTo>
                    <a:pt x="6" y="6"/>
                    <a:pt x="6" y="6"/>
                    <a:pt x="6" y="6"/>
                  </a:cubicBezTo>
                  <a:cubicBezTo>
                    <a:pt x="6" y="6"/>
                    <a:pt x="6" y="6"/>
                    <a:pt x="6" y="6"/>
                  </a:cubicBezTo>
                  <a:cubicBezTo>
                    <a:pt x="6" y="15"/>
                    <a:pt x="6" y="15"/>
                    <a:pt x="6" y="15"/>
                  </a:cubicBezTo>
                  <a:cubicBezTo>
                    <a:pt x="6" y="15"/>
                    <a:pt x="6" y="15"/>
                    <a:pt x="6" y="15"/>
                  </a:cubicBezTo>
                  <a:cubicBezTo>
                    <a:pt x="104" y="15"/>
                    <a:pt x="104" y="15"/>
                    <a:pt x="104" y="15"/>
                  </a:cubicBezTo>
                  <a:cubicBezTo>
                    <a:pt x="104" y="15"/>
                    <a:pt x="105" y="15"/>
                    <a:pt x="105" y="15"/>
                  </a:cubicBezTo>
                  <a:cubicBezTo>
                    <a:pt x="105" y="6"/>
                    <a:pt x="105" y="6"/>
                    <a:pt x="105" y="6"/>
                  </a:cubicBezTo>
                  <a:cubicBezTo>
                    <a:pt x="105" y="6"/>
                    <a:pt x="104" y="6"/>
                    <a:pt x="104" y="6"/>
                  </a:cubicBezTo>
                  <a:cubicBezTo>
                    <a:pt x="81" y="6"/>
                    <a:pt x="81" y="6"/>
                    <a:pt x="81" y="6"/>
                  </a:cubicBezTo>
                  <a:cubicBezTo>
                    <a:pt x="80" y="6"/>
                    <a:pt x="78" y="5"/>
                    <a:pt x="78" y="3"/>
                  </a:cubicBezTo>
                  <a:cubicBezTo>
                    <a:pt x="78" y="1"/>
                    <a:pt x="80" y="0"/>
                    <a:pt x="81" y="0"/>
                  </a:cubicBezTo>
                  <a:cubicBezTo>
                    <a:pt x="104" y="0"/>
                    <a:pt x="104" y="0"/>
                    <a:pt x="104" y="0"/>
                  </a:cubicBezTo>
                  <a:cubicBezTo>
                    <a:pt x="108" y="0"/>
                    <a:pt x="111" y="3"/>
                    <a:pt x="111" y="6"/>
                  </a:cubicBezTo>
                  <a:cubicBezTo>
                    <a:pt x="111" y="15"/>
                    <a:pt x="111" y="15"/>
                    <a:pt x="111" y="15"/>
                  </a:cubicBezTo>
                  <a:cubicBezTo>
                    <a:pt x="111" y="18"/>
                    <a:pt x="108" y="21"/>
                    <a:pt x="104" y="2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7" name="Freeform 164">
              <a:extLst>
                <a:ext uri="{FF2B5EF4-FFF2-40B4-BE49-F238E27FC236}">
                  <a16:creationId xmlns:a16="http://schemas.microsoft.com/office/drawing/2014/main" id="{5D81EA03-4139-DE39-A6DF-E3701A67334E}"/>
                </a:ext>
              </a:extLst>
            </p:cNvPr>
            <p:cNvSpPr>
              <a:spLocks/>
            </p:cNvSpPr>
            <p:nvPr/>
          </p:nvSpPr>
          <p:spPr bwMode="auto">
            <a:xfrm>
              <a:off x="4358" y="2300"/>
              <a:ext cx="29" cy="14"/>
            </a:xfrm>
            <a:custGeom>
              <a:avLst/>
              <a:gdLst>
                <a:gd name="T0" fmla="*/ 9 w 12"/>
                <a:gd name="T1" fmla="*/ 6 h 6"/>
                <a:gd name="T2" fmla="*/ 3 w 12"/>
                <a:gd name="T3" fmla="*/ 6 h 6"/>
                <a:gd name="T4" fmla="*/ 0 w 12"/>
                <a:gd name="T5" fmla="*/ 3 h 6"/>
                <a:gd name="T6" fmla="*/ 3 w 12"/>
                <a:gd name="T7" fmla="*/ 0 h 6"/>
                <a:gd name="T8" fmla="*/ 9 w 12"/>
                <a:gd name="T9" fmla="*/ 0 h 6"/>
                <a:gd name="T10" fmla="*/ 12 w 12"/>
                <a:gd name="T11" fmla="*/ 3 h 6"/>
                <a:gd name="T12" fmla="*/ 9 w 12"/>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2" h="6">
                  <a:moveTo>
                    <a:pt x="9" y="6"/>
                  </a:moveTo>
                  <a:cubicBezTo>
                    <a:pt x="3" y="6"/>
                    <a:pt x="3" y="6"/>
                    <a:pt x="3" y="6"/>
                  </a:cubicBezTo>
                  <a:cubicBezTo>
                    <a:pt x="2" y="6"/>
                    <a:pt x="0" y="5"/>
                    <a:pt x="0" y="3"/>
                  </a:cubicBezTo>
                  <a:cubicBezTo>
                    <a:pt x="0" y="1"/>
                    <a:pt x="2" y="0"/>
                    <a:pt x="3" y="0"/>
                  </a:cubicBezTo>
                  <a:cubicBezTo>
                    <a:pt x="9" y="0"/>
                    <a:pt x="9" y="0"/>
                    <a:pt x="9" y="0"/>
                  </a:cubicBezTo>
                  <a:cubicBezTo>
                    <a:pt x="11" y="0"/>
                    <a:pt x="12" y="1"/>
                    <a:pt x="12" y="3"/>
                  </a:cubicBezTo>
                  <a:cubicBezTo>
                    <a:pt x="12" y="5"/>
                    <a:pt x="11" y="6"/>
                    <a:pt x="9"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8" name="Freeform 165">
              <a:extLst>
                <a:ext uri="{FF2B5EF4-FFF2-40B4-BE49-F238E27FC236}">
                  <a16:creationId xmlns:a16="http://schemas.microsoft.com/office/drawing/2014/main" id="{E7AC2011-62F4-9C14-580A-343B9058E251}"/>
                </a:ext>
              </a:extLst>
            </p:cNvPr>
            <p:cNvSpPr>
              <a:spLocks/>
            </p:cNvSpPr>
            <p:nvPr/>
          </p:nvSpPr>
          <p:spPr bwMode="auto">
            <a:xfrm>
              <a:off x="4272" y="2257"/>
              <a:ext cx="220" cy="57"/>
            </a:xfrm>
            <a:custGeom>
              <a:avLst/>
              <a:gdLst>
                <a:gd name="T0" fmla="*/ 88 w 92"/>
                <a:gd name="T1" fmla="*/ 24 h 24"/>
                <a:gd name="T2" fmla="*/ 86 w 92"/>
                <a:gd name="T3" fmla="*/ 22 h 24"/>
                <a:gd name="T4" fmla="*/ 80 w 92"/>
                <a:gd name="T5" fmla="*/ 7 h 24"/>
                <a:gd name="T6" fmla="*/ 77 w 92"/>
                <a:gd name="T7" fmla="*/ 6 h 24"/>
                <a:gd name="T8" fmla="*/ 14 w 92"/>
                <a:gd name="T9" fmla="*/ 6 h 24"/>
                <a:gd name="T10" fmla="*/ 13 w 92"/>
                <a:gd name="T11" fmla="*/ 7 h 24"/>
                <a:gd name="T12" fmla="*/ 6 w 92"/>
                <a:gd name="T13" fmla="*/ 22 h 24"/>
                <a:gd name="T14" fmla="*/ 2 w 92"/>
                <a:gd name="T15" fmla="*/ 24 h 24"/>
                <a:gd name="T16" fmla="*/ 1 w 92"/>
                <a:gd name="T17" fmla="*/ 20 h 24"/>
                <a:gd name="T18" fmla="*/ 7 w 92"/>
                <a:gd name="T19" fmla="*/ 4 h 24"/>
                <a:gd name="T20" fmla="*/ 14 w 92"/>
                <a:gd name="T21" fmla="*/ 0 h 24"/>
                <a:gd name="T22" fmla="*/ 77 w 92"/>
                <a:gd name="T23" fmla="*/ 0 h 24"/>
                <a:gd name="T24" fmla="*/ 85 w 92"/>
                <a:gd name="T25" fmla="*/ 5 h 24"/>
                <a:gd name="T26" fmla="*/ 91 w 92"/>
                <a:gd name="T27" fmla="*/ 20 h 24"/>
                <a:gd name="T28" fmla="*/ 90 w 92"/>
                <a:gd name="T29" fmla="*/ 24 h 24"/>
                <a:gd name="T30" fmla="*/ 88 w 92"/>
                <a:gd name="T31"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2" h="24">
                  <a:moveTo>
                    <a:pt x="88" y="24"/>
                  </a:moveTo>
                  <a:cubicBezTo>
                    <a:pt x="87" y="24"/>
                    <a:pt x="86" y="23"/>
                    <a:pt x="86" y="22"/>
                  </a:cubicBezTo>
                  <a:cubicBezTo>
                    <a:pt x="80" y="7"/>
                    <a:pt x="80" y="7"/>
                    <a:pt x="80" y="7"/>
                  </a:cubicBezTo>
                  <a:cubicBezTo>
                    <a:pt x="79" y="6"/>
                    <a:pt x="78" y="6"/>
                    <a:pt x="77" y="6"/>
                  </a:cubicBezTo>
                  <a:cubicBezTo>
                    <a:pt x="14" y="6"/>
                    <a:pt x="14" y="6"/>
                    <a:pt x="14" y="6"/>
                  </a:cubicBezTo>
                  <a:cubicBezTo>
                    <a:pt x="14" y="6"/>
                    <a:pt x="13" y="6"/>
                    <a:pt x="13" y="7"/>
                  </a:cubicBezTo>
                  <a:cubicBezTo>
                    <a:pt x="6" y="22"/>
                    <a:pt x="6" y="22"/>
                    <a:pt x="6" y="22"/>
                  </a:cubicBezTo>
                  <a:cubicBezTo>
                    <a:pt x="5" y="24"/>
                    <a:pt x="4" y="24"/>
                    <a:pt x="2" y="24"/>
                  </a:cubicBezTo>
                  <a:cubicBezTo>
                    <a:pt x="1" y="23"/>
                    <a:pt x="0" y="21"/>
                    <a:pt x="1" y="20"/>
                  </a:cubicBezTo>
                  <a:cubicBezTo>
                    <a:pt x="7" y="4"/>
                    <a:pt x="7" y="4"/>
                    <a:pt x="7" y="4"/>
                  </a:cubicBezTo>
                  <a:cubicBezTo>
                    <a:pt x="8" y="1"/>
                    <a:pt x="11" y="0"/>
                    <a:pt x="14" y="0"/>
                  </a:cubicBezTo>
                  <a:cubicBezTo>
                    <a:pt x="77" y="0"/>
                    <a:pt x="77" y="0"/>
                    <a:pt x="77" y="0"/>
                  </a:cubicBezTo>
                  <a:cubicBezTo>
                    <a:pt x="81" y="0"/>
                    <a:pt x="84" y="2"/>
                    <a:pt x="85" y="5"/>
                  </a:cubicBezTo>
                  <a:cubicBezTo>
                    <a:pt x="91" y="20"/>
                    <a:pt x="91" y="20"/>
                    <a:pt x="91" y="20"/>
                  </a:cubicBezTo>
                  <a:cubicBezTo>
                    <a:pt x="92" y="22"/>
                    <a:pt x="91" y="23"/>
                    <a:pt x="90" y="24"/>
                  </a:cubicBezTo>
                  <a:cubicBezTo>
                    <a:pt x="89" y="24"/>
                    <a:pt x="89" y="24"/>
                    <a:pt x="88" y="2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9" name="Freeform 166">
              <a:extLst>
                <a:ext uri="{FF2B5EF4-FFF2-40B4-BE49-F238E27FC236}">
                  <a16:creationId xmlns:a16="http://schemas.microsoft.com/office/drawing/2014/main" id="{3C50CDAD-3DF2-E78A-C96C-72217E952CB3}"/>
                </a:ext>
              </a:extLst>
            </p:cNvPr>
            <p:cNvSpPr>
              <a:spLocks/>
            </p:cNvSpPr>
            <p:nvPr/>
          </p:nvSpPr>
          <p:spPr bwMode="auto">
            <a:xfrm>
              <a:off x="4330" y="2123"/>
              <a:ext cx="40" cy="60"/>
            </a:xfrm>
            <a:custGeom>
              <a:avLst/>
              <a:gdLst>
                <a:gd name="T0" fmla="*/ 4 w 17"/>
                <a:gd name="T1" fmla="*/ 25 h 25"/>
                <a:gd name="T2" fmla="*/ 1 w 17"/>
                <a:gd name="T3" fmla="*/ 24 h 25"/>
                <a:gd name="T4" fmla="*/ 2 w 17"/>
                <a:gd name="T5" fmla="*/ 20 h 25"/>
                <a:gd name="T6" fmla="*/ 10 w 17"/>
                <a:gd name="T7" fmla="*/ 3 h 25"/>
                <a:gd name="T8" fmla="*/ 13 w 17"/>
                <a:gd name="T9" fmla="*/ 0 h 25"/>
                <a:gd name="T10" fmla="*/ 16 w 17"/>
                <a:gd name="T11" fmla="*/ 3 h 25"/>
                <a:gd name="T12" fmla="*/ 6 w 17"/>
                <a:gd name="T13" fmla="*/ 25 h 25"/>
                <a:gd name="T14" fmla="*/ 4 w 17"/>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5">
                  <a:moveTo>
                    <a:pt x="4" y="25"/>
                  </a:moveTo>
                  <a:cubicBezTo>
                    <a:pt x="3" y="25"/>
                    <a:pt x="2" y="25"/>
                    <a:pt x="1" y="24"/>
                  </a:cubicBezTo>
                  <a:cubicBezTo>
                    <a:pt x="0" y="23"/>
                    <a:pt x="1" y="21"/>
                    <a:pt x="2" y="20"/>
                  </a:cubicBezTo>
                  <a:cubicBezTo>
                    <a:pt x="11" y="12"/>
                    <a:pt x="10" y="4"/>
                    <a:pt x="10" y="3"/>
                  </a:cubicBezTo>
                  <a:cubicBezTo>
                    <a:pt x="10" y="2"/>
                    <a:pt x="11" y="0"/>
                    <a:pt x="13" y="0"/>
                  </a:cubicBezTo>
                  <a:cubicBezTo>
                    <a:pt x="15" y="0"/>
                    <a:pt x="16" y="1"/>
                    <a:pt x="16" y="3"/>
                  </a:cubicBezTo>
                  <a:cubicBezTo>
                    <a:pt x="16" y="3"/>
                    <a:pt x="17" y="15"/>
                    <a:pt x="6" y="25"/>
                  </a:cubicBezTo>
                  <a:cubicBezTo>
                    <a:pt x="5" y="25"/>
                    <a:pt x="4" y="25"/>
                    <a:pt x="4" y="25"/>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0" name="Freeform 167">
              <a:extLst>
                <a:ext uri="{FF2B5EF4-FFF2-40B4-BE49-F238E27FC236}">
                  <a16:creationId xmlns:a16="http://schemas.microsoft.com/office/drawing/2014/main" id="{00B7831B-88ED-8089-63A3-73FF4658CA01}"/>
                </a:ext>
              </a:extLst>
            </p:cNvPr>
            <p:cNvSpPr>
              <a:spLocks noEditPoints="1"/>
            </p:cNvSpPr>
            <p:nvPr/>
          </p:nvSpPr>
          <p:spPr bwMode="auto">
            <a:xfrm>
              <a:off x="4246" y="2142"/>
              <a:ext cx="122" cy="81"/>
            </a:xfrm>
            <a:custGeom>
              <a:avLst/>
              <a:gdLst>
                <a:gd name="T0" fmla="*/ 26 w 51"/>
                <a:gd name="T1" fmla="*/ 34 h 34"/>
                <a:gd name="T2" fmla="*/ 1 w 51"/>
                <a:gd name="T3" fmla="*/ 18 h 34"/>
                <a:gd name="T4" fmla="*/ 0 w 51"/>
                <a:gd name="T5" fmla="*/ 14 h 34"/>
                <a:gd name="T6" fmla="*/ 4 w 51"/>
                <a:gd name="T7" fmla="*/ 14 h 34"/>
                <a:gd name="T8" fmla="*/ 18 w 51"/>
                <a:gd name="T9" fmla="*/ 10 h 34"/>
                <a:gd name="T10" fmla="*/ 27 w 51"/>
                <a:gd name="T11" fmla="*/ 4 h 34"/>
                <a:gd name="T12" fmla="*/ 31 w 51"/>
                <a:gd name="T13" fmla="*/ 2 h 34"/>
                <a:gd name="T14" fmla="*/ 45 w 51"/>
                <a:gd name="T15" fmla="*/ 3 h 34"/>
                <a:gd name="T16" fmla="*/ 51 w 51"/>
                <a:gd name="T17" fmla="*/ 14 h 34"/>
                <a:gd name="T18" fmla="*/ 26 w 51"/>
                <a:gd name="T19" fmla="*/ 34 h 34"/>
                <a:gd name="T20" fmla="*/ 8 w 51"/>
                <a:gd name="T21" fmla="*/ 20 h 34"/>
                <a:gd name="T22" fmla="*/ 26 w 51"/>
                <a:gd name="T23" fmla="*/ 28 h 34"/>
                <a:gd name="T24" fmla="*/ 45 w 51"/>
                <a:gd name="T25" fmla="*/ 14 h 34"/>
                <a:gd name="T26" fmla="*/ 42 w 51"/>
                <a:gd name="T27" fmla="*/ 8 h 34"/>
                <a:gd name="T28" fmla="*/ 34 w 51"/>
                <a:gd name="T29" fmla="*/ 7 h 34"/>
                <a:gd name="T30" fmla="*/ 30 w 51"/>
                <a:gd name="T31" fmla="*/ 9 h 34"/>
                <a:gd name="T32" fmla="*/ 22 w 51"/>
                <a:gd name="T33" fmla="*/ 15 h 34"/>
                <a:gd name="T34" fmla="*/ 8 w 51"/>
                <a:gd name="T35" fmla="*/ 20 h 34"/>
                <a:gd name="T36" fmla="*/ 4 w 51"/>
                <a:gd name="T37" fmla="*/ 17 h 34"/>
                <a:gd name="T38" fmla="*/ 4 w 51"/>
                <a:gd name="T39" fmla="*/ 1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 h="34">
                  <a:moveTo>
                    <a:pt x="26" y="34"/>
                  </a:moveTo>
                  <a:cubicBezTo>
                    <a:pt x="9" y="34"/>
                    <a:pt x="2" y="24"/>
                    <a:pt x="1" y="18"/>
                  </a:cubicBezTo>
                  <a:cubicBezTo>
                    <a:pt x="0" y="14"/>
                    <a:pt x="0" y="14"/>
                    <a:pt x="0" y="14"/>
                  </a:cubicBezTo>
                  <a:cubicBezTo>
                    <a:pt x="4" y="14"/>
                    <a:pt x="4" y="14"/>
                    <a:pt x="4" y="14"/>
                  </a:cubicBezTo>
                  <a:cubicBezTo>
                    <a:pt x="7" y="14"/>
                    <a:pt x="14" y="13"/>
                    <a:pt x="18" y="10"/>
                  </a:cubicBezTo>
                  <a:cubicBezTo>
                    <a:pt x="21" y="7"/>
                    <a:pt x="24" y="5"/>
                    <a:pt x="27" y="4"/>
                  </a:cubicBezTo>
                  <a:cubicBezTo>
                    <a:pt x="28" y="3"/>
                    <a:pt x="30" y="3"/>
                    <a:pt x="31" y="2"/>
                  </a:cubicBezTo>
                  <a:cubicBezTo>
                    <a:pt x="35" y="0"/>
                    <a:pt x="40" y="0"/>
                    <a:pt x="45" y="3"/>
                  </a:cubicBezTo>
                  <a:cubicBezTo>
                    <a:pt x="49" y="6"/>
                    <a:pt x="51" y="10"/>
                    <a:pt x="51" y="14"/>
                  </a:cubicBezTo>
                  <a:cubicBezTo>
                    <a:pt x="51" y="23"/>
                    <a:pt x="49" y="34"/>
                    <a:pt x="26" y="34"/>
                  </a:cubicBezTo>
                  <a:close/>
                  <a:moveTo>
                    <a:pt x="8" y="20"/>
                  </a:moveTo>
                  <a:cubicBezTo>
                    <a:pt x="10" y="23"/>
                    <a:pt x="15" y="28"/>
                    <a:pt x="26" y="28"/>
                  </a:cubicBezTo>
                  <a:cubicBezTo>
                    <a:pt x="44" y="28"/>
                    <a:pt x="45" y="21"/>
                    <a:pt x="45" y="14"/>
                  </a:cubicBezTo>
                  <a:cubicBezTo>
                    <a:pt x="45" y="11"/>
                    <a:pt x="43" y="9"/>
                    <a:pt x="42" y="8"/>
                  </a:cubicBezTo>
                  <a:cubicBezTo>
                    <a:pt x="39" y="7"/>
                    <a:pt x="36" y="6"/>
                    <a:pt x="34" y="7"/>
                  </a:cubicBezTo>
                  <a:cubicBezTo>
                    <a:pt x="32" y="8"/>
                    <a:pt x="31" y="9"/>
                    <a:pt x="30" y="9"/>
                  </a:cubicBezTo>
                  <a:cubicBezTo>
                    <a:pt x="27" y="11"/>
                    <a:pt x="25" y="12"/>
                    <a:pt x="22" y="15"/>
                  </a:cubicBezTo>
                  <a:cubicBezTo>
                    <a:pt x="18" y="18"/>
                    <a:pt x="12" y="19"/>
                    <a:pt x="8" y="20"/>
                  </a:cubicBezTo>
                  <a:close/>
                  <a:moveTo>
                    <a:pt x="4" y="17"/>
                  </a:moveTo>
                  <a:cubicBezTo>
                    <a:pt x="4" y="17"/>
                    <a:pt x="4" y="17"/>
                    <a:pt x="4" y="17"/>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1" name="Freeform 168">
              <a:extLst>
                <a:ext uri="{FF2B5EF4-FFF2-40B4-BE49-F238E27FC236}">
                  <a16:creationId xmlns:a16="http://schemas.microsoft.com/office/drawing/2014/main" id="{611F4C3A-4CB2-C5E6-9B74-D65D6AC942E3}"/>
                </a:ext>
              </a:extLst>
            </p:cNvPr>
            <p:cNvSpPr>
              <a:spLocks/>
            </p:cNvSpPr>
            <p:nvPr/>
          </p:nvSpPr>
          <p:spPr bwMode="auto">
            <a:xfrm>
              <a:off x="3976" y="2432"/>
              <a:ext cx="291" cy="160"/>
            </a:xfrm>
            <a:custGeom>
              <a:avLst/>
              <a:gdLst>
                <a:gd name="T0" fmla="*/ 115 w 122"/>
                <a:gd name="T1" fmla="*/ 0 h 67"/>
                <a:gd name="T2" fmla="*/ 115 w 122"/>
                <a:gd name="T3" fmla="*/ 22 h 67"/>
                <a:gd name="T4" fmla="*/ 91 w 122"/>
                <a:gd name="T5" fmla="*/ 67 h 67"/>
                <a:gd name="T6" fmla="*/ 31 w 122"/>
                <a:gd name="T7" fmla="*/ 67 h 67"/>
                <a:gd name="T8" fmla="*/ 7 w 122"/>
                <a:gd name="T9" fmla="*/ 1 h 67"/>
                <a:gd name="T10" fmla="*/ 115 w 122"/>
                <a:gd name="T11" fmla="*/ 0 h 67"/>
              </a:gdLst>
              <a:ahLst/>
              <a:cxnLst>
                <a:cxn ang="0">
                  <a:pos x="T0" y="T1"/>
                </a:cxn>
                <a:cxn ang="0">
                  <a:pos x="T2" y="T3"/>
                </a:cxn>
                <a:cxn ang="0">
                  <a:pos x="T4" y="T5"/>
                </a:cxn>
                <a:cxn ang="0">
                  <a:pos x="T6" y="T7"/>
                </a:cxn>
                <a:cxn ang="0">
                  <a:pos x="T8" y="T9"/>
                </a:cxn>
                <a:cxn ang="0">
                  <a:pos x="T10" y="T11"/>
                </a:cxn>
              </a:cxnLst>
              <a:rect l="0" t="0" r="r" b="b"/>
              <a:pathLst>
                <a:path w="122" h="67">
                  <a:moveTo>
                    <a:pt x="115" y="0"/>
                  </a:moveTo>
                  <a:cubicBezTo>
                    <a:pt x="115" y="22"/>
                    <a:pt x="115" y="22"/>
                    <a:pt x="115" y="22"/>
                  </a:cubicBezTo>
                  <a:cubicBezTo>
                    <a:pt x="115" y="22"/>
                    <a:pt x="122" y="53"/>
                    <a:pt x="91" y="67"/>
                  </a:cubicBezTo>
                  <a:cubicBezTo>
                    <a:pt x="31" y="67"/>
                    <a:pt x="31" y="67"/>
                    <a:pt x="31" y="67"/>
                  </a:cubicBezTo>
                  <a:cubicBezTo>
                    <a:pt x="31" y="67"/>
                    <a:pt x="0" y="51"/>
                    <a:pt x="7" y="1"/>
                  </a:cubicBezTo>
                  <a:lnTo>
                    <a:pt x="115" y="0"/>
                  </a:ln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2" name="Freeform 169">
              <a:extLst>
                <a:ext uri="{FF2B5EF4-FFF2-40B4-BE49-F238E27FC236}">
                  <a16:creationId xmlns:a16="http://schemas.microsoft.com/office/drawing/2014/main" id="{06DE76B9-2544-5E68-5F4B-A6EA4A2E2FE2}"/>
                </a:ext>
              </a:extLst>
            </p:cNvPr>
            <p:cNvSpPr>
              <a:spLocks/>
            </p:cNvSpPr>
            <p:nvPr/>
          </p:nvSpPr>
          <p:spPr bwMode="auto">
            <a:xfrm>
              <a:off x="4014" y="2116"/>
              <a:ext cx="117" cy="117"/>
            </a:xfrm>
            <a:custGeom>
              <a:avLst/>
              <a:gdLst>
                <a:gd name="T0" fmla="*/ 30 w 49"/>
                <a:gd name="T1" fmla="*/ 49 h 49"/>
                <a:gd name="T2" fmla="*/ 34 w 49"/>
                <a:gd name="T3" fmla="*/ 22 h 49"/>
                <a:gd name="T4" fmla="*/ 5 w 49"/>
                <a:gd name="T5" fmla="*/ 24 h 49"/>
                <a:gd name="T6" fmla="*/ 30 w 49"/>
                <a:gd name="T7" fmla="*/ 49 h 49"/>
              </a:gdLst>
              <a:ahLst/>
              <a:cxnLst>
                <a:cxn ang="0">
                  <a:pos x="T0" y="T1"/>
                </a:cxn>
                <a:cxn ang="0">
                  <a:pos x="T2" y="T3"/>
                </a:cxn>
                <a:cxn ang="0">
                  <a:pos x="T4" y="T5"/>
                </a:cxn>
                <a:cxn ang="0">
                  <a:pos x="T6" y="T7"/>
                </a:cxn>
              </a:cxnLst>
              <a:rect l="0" t="0" r="r" b="b"/>
              <a:pathLst>
                <a:path w="49" h="49">
                  <a:moveTo>
                    <a:pt x="30" y="49"/>
                  </a:moveTo>
                  <a:cubicBezTo>
                    <a:pt x="30" y="49"/>
                    <a:pt x="49" y="44"/>
                    <a:pt x="34" y="22"/>
                  </a:cubicBezTo>
                  <a:cubicBezTo>
                    <a:pt x="19" y="0"/>
                    <a:pt x="5" y="24"/>
                    <a:pt x="5" y="24"/>
                  </a:cubicBezTo>
                  <a:cubicBezTo>
                    <a:pt x="5" y="24"/>
                    <a:pt x="0" y="47"/>
                    <a:pt x="30" y="49"/>
                  </a:cubicBez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3" name="Freeform 170">
              <a:extLst>
                <a:ext uri="{FF2B5EF4-FFF2-40B4-BE49-F238E27FC236}">
                  <a16:creationId xmlns:a16="http://schemas.microsoft.com/office/drawing/2014/main" id="{A6A72EB2-DDE7-EDA8-E194-405F500CBBBB}"/>
                </a:ext>
              </a:extLst>
            </p:cNvPr>
            <p:cNvSpPr>
              <a:spLocks/>
            </p:cNvSpPr>
            <p:nvPr/>
          </p:nvSpPr>
          <p:spPr bwMode="auto">
            <a:xfrm>
              <a:off x="3976" y="2585"/>
              <a:ext cx="291" cy="55"/>
            </a:xfrm>
            <a:custGeom>
              <a:avLst/>
              <a:gdLst>
                <a:gd name="T0" fmla="*/ 105 w 122"/>
                <a:gd name="T1" fmla="*/ 23 h 23"/>
                <a:gd name="T2" fmla="*/ 92 w 122"/>
                <a:gd name="T3" fmla="*/ 23 h 23"/>
                <a:gd name="T4" fmla="*/ 89 w 122"/>
                <a:gd name="T5" fmla="*/ 20 h 23"/>
                <a:gd name="T6" fmla="*/ 92 w 122"/>
                <a:gd name="T7" fmla="*/ 17 h 23"/>
                <a:gd name="T8" fmla="*/ 105 w 122"/>
                <a:gd name="T9" fmla="*/ 17 h 23"/>
                <a:gd name="T10" fmla="*/ 116 w 122"/>
                <a:gd name="T11" fmla="*/ 6 h 23"/>
                <a:gd name="T12" fmla="*/ 6 w 122"/>
                <a:gd name="T13" fmla="*/ 6 h 23"/>
                <a:gd name="T14" fmla="*/ 16 w 122"/>
                <a:gd name="T15" fmla="*/ 16 h 23"/>
                <a:gd name="T16" fmla="*/ 75 w 122"/>
                <a:gd name="T17" fmla="*/ 16 h 23"/>
                <a:gd name="T18" fmla="*/ 78 w 122"/>
                <a:gd name="T19" fmla="*/ 19 h 23"/>
                <a:gd name="T20" fmla="*/ 75 w 122"/>
                <a:gd name="T21" fmla="*/ 22 h 23"/>
                <a:gd name="T22" fmla="*/ 16 w 122"/>
                <a:gd name="T23" fmla="*/ 22 h 23"/>
                <a:gd name="T24" fmla="*/ 0 w 122"/>
                <a:gd name="T25" fmla="*/ 6 h 23"/>
                <a:gd name="T26" fmla="*/ 0 w 122"/>
                <a:gd name="T27" fmla="*/ 0 h 23"/>
                <a:gd name="T28" fmla="*/ 122 w 122"/>
                <a:gd name="T29" fmla="*/ 0 h 23"/>
                <a:gd name="T30" fmla="*/ 122 w 122"/>
                <a:gd name="T31" fmla="*/ 5 h 23"/>
                <a:gd name="T32" fmla="*/ 105 w 122"/>
                <a:gd name="T3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2" h="23">
                  <a:moveTo>
                    <a:pt x="105" y="23"/>
                  </a:moveTo>
                  <a:cubicBezTo>
                    <a:pt x="92" y="23"/>
                    <a:pt x="92" y="23"/>
                    <a:pt x="92" y="23"/>
                  </a:cubicBezTo>
                  <a:cubicBezTo>
                    <a:pt x="90" y="23"/>
                    <a:pt x="89" y="21"/>
                    <a:pt x="89" y="20"/>
                  </a:cubicBezTo>
                  <a:cubicBezTo>
                    <a:pt x="89" y="18"/>
                    <a:pt x="90" y="17"/>
                    <a:pt x="92" y="17"/>
                  </a:cubicBezTo>
                  <a:cubicBezTo>
                    <a:pt x="105" y="17"/>
                    <a:pt x="105" y="17"/>
                    <a:pt x="105" y="17"/>
                  </a:cubicBezTo>
                  <a:cubicBezTo>
                    <a:pt x="111" y="17"/>
                    <a:pt x="115" y="12"/>
                    <a:pt x="116" y="6"/>
                  </a:cubicBezTo>
                  <a:cubicBezTo>
                    <a:pt x="6" y="6"/>
                    <a:pt x="6" y="6"/>
                    <a:pt x="6" y="6"/>
                  </a:cubicBezTo>
                  <a:cubicBezTo>
                    <a:pt x="6" y="11"/>
                    <a:pt x="10" y="16"/>
                    <a:pt x="16" y="16"/>
                  </a:cubicBezTo>
                  <a:cubicBezTo>
                    <a:pt x="75" y="16"/>
                    <a:pt x="75" y="16"/>
                    <a:pt x="75" y="16"/>
                  </a:cubicBezTo>
                  <a:cubicBezTo>
                    <a:pt x="77" y="16"/>
                    <a:pt x="78" y="17"/>
                    <a:pt x="78" y="19"/>
                  </a:cubicBezTo>
                  <a:cubicBezTo>
                    <a:pt x="78" y="20"/>
                    <a:pt x="77" y="22"/>
                    <a:pt x="75" y="22"/>
                  </a:cubicBezTo>
                  <a:cubicBezTo>
                    <a:pt x="16" y="22"/>
                    <a:pt x="16" y="22"/>
                    <a:pt x="16" y="22"/>
                  </a:cubicBezTo>
                  <a:cubicBezTo>
                    <a:pt x="7" y="22"/>
                    <a:pt x="0" y="15"/>
                    <a:pt x="0" y="6"/>
                  </a:cubicBezTo>
                  <a:cubicBezTo>
                    <a:pt x="0" y="0"/>
                    <a:pt x="0" y="0"/>
                    <a:pt x="0" y="0"/>
                  </a:cubicBezTo>
                  <a:cubicBezTo>
                    <a:pt x="122" y="0"/>
                    <a:pt x="122" y="0"/>
                    <a:pt x="122" y="0"/>
                  </a:cubicBezTo>
                  <a:cubicBezTo>
                    <a:pt x="122" y="5"/>
                    <a:pt x="122" y="5"/>
                    <a:pt x="122" y="5"/>
                  </a:cubicBezTo>
                  <a:cubicBezTo>
                    <a:pt x="122" y="15"/>
                    <a:pt x="114" y="23"/>
                    <a:pt x="105" y="23"/>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4" name="Freeform 171">
              <a:extLst>
                <a:ext uri="{FF2B5EF4-FFF2-40B4-BE49-F238E27FC236}">
                  <a16:creationId xmlns:a16="http://schemas.microsoft.com/office/drawing/2014/main" id="{9300B008-A268-D344-38C0-5B81F5463D55}"/>
                </a:ext>
              </a:extLst>
            </p:cNvPr>
            <p:cNvSpPr>
              <a:spLocks/>
            </p:cNvSpPr>
            <p:nvPr/>
          </p:nvSpPr>
          <p:spPr bwMode="auto">
            <a:xfrm>
              <a:off x="3983" y="2424"/>
              <a:ext cx="280" cy="175"/>
            </a:xfrm>
            <a:custGeom>
              <a:avLst/>
              <a:gdLst>
                <a:gd name="T0" fmla="*/ 29 w 117"/>
                <a:gd name="T1" fmla="*/ 73 h 73"/>
                <a:gd name="T2" fmla="*/ 27 w 117"/>
                <a:gd name="T3" fmla="*/ 72 h 73"/>
                <a:gd name="T4" fmla="*/ 0 w 117"/>
                <a:gd name="T5" fmla="*/ 32 h 73"/>
                <a:gd name="T6" fmla="*/ 0 w 117"/>
                <a:gd name="T7" fmla="*/ 8 h 73"/>
                <a:gd name="T8" fmla="*/ 8 w 117"/>
                <a:gd name="T9" fmla="*/ 0 h 73"/>
                <a:gd name="T10" fmla="*/ 111 w 117"/>
                <a:gd name="T11" fmla="*/ 0 h 73"/>
                <a:gd name="T12" fmla="*/ 117 w 117"/>
                <a:gd name="T13" fmla="*/ 6 h 73"/>
                <a:gd name="T14" fmla="*/ 117 w 117"/>
                <a:gd name="T15" fmla="*/ 31 h 73"/>
                <a:gd name="T16" fmla="*/ 90 w 117"/>
                <a:gd name="T17" fmla="*/ 72 h 73"/>
                <a:gd name="T18" fmla="*/ 86 w 117"/>
                <a:gd name="T19" fmla="*/ 72 h 73"/>
                <a:gd name="T20" fmla="*/ 87 w 117"/>
                <a:gd name="T21" fmla="*/ 67 h 73"/>
                <a:gd name="T22" fmla="*/ 111 w 117"/>
                <a:gd name="T23" fmla="*/ 31 h 73"/>
                <a:gd name="T24" fmla="*/ 111 w 117"/>
                <a:gd name="T25" fmla="*/ 6 h 73"/>
                <a:gd name="T26" fmla="*/ 8 w 117"/>
                <a:gd name="T27" fmla="*/ 6 h 73"/>
                <a:gd name="T28" fmla="*/ 6 w 117"/>
                <a:gd name="T29" fmla="*/ 8 h 73"/>
                <a:gd name="T30" fmla="*/ 6 w 117"/>
                <a:gd name="T31" fmla="*/ 31 h 73"/>
                <a:gd name="T32" fmla="*/ 6 w 117"/>
                <a:gd name="T33" fmla="*/ 31 h 73"/>
                <a:gd name="T34" fmla="*/ 31 w 117"/>
                <a:gd name="T35" fmla="*/ 67 h 73"/>
                <a:gd name="T36" fmla="*/ 32 w 117"/>
                <a:gd name="T37" fmla="*/ 72 h 73"/>
                <a:gd name="T38" fmla="*/ 29 w 117"/>
                <a:gd name="T3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7" h="73">
                  <a:moveTo>
                    <a:pt x="29" y="73"/>
                  </a:moveTo>
                  <a:cubicBezTo>
                    <a:pt x="28" y="73"/>
                    <a:pt x="28" y="73"/>
                    <a:pt x="27" y="72"/>
                  </a:cubicBezTo>
                  <a:cubicBezTo>
                    <a:pt x="2" y="56"/>
                    <a:pt x="0" y="33"/>
                    <a:pt x="0" y="32"/>
                  </a:cubicBezTo>
                  <a:cubicBezTo>
                    <a:pt x="0" y="8"/>
                    <a:pt x="0" y="8"/>
                    <a:pt x="0" y="8"/>
                  </a:cubicBezTo>
                  <a:cubicBezTo>
                    <a:pt x="0" y="4"/>
                    <a:pt x="3" y="0"/>
                    <a:pt x="8" y="0"/>
                  </a:cubicBezTo>
                  <a:cubicBezTo>
                    <a:pt x="111" y="0"/>
                    <a:pt x="111" y="0"/>
                    <a:pt x="111" y="0"/>
                  </a:cubicBezTo>
                  <a:cubicBezTo>
                    <a:pt x="114" y="0"/>
                    <a:pt x="117" y="3"/>
                    <a:pt x="117" y="6"/>
                  </a:cubicBezTo>
                  <a:cubicBezTo>
                    <a:pt x="117" y="31"/>
                    <a:pt x="117" y="31"/>
                    <a:pt x="117" y="31"/>
                  </a:cubicBezTo>
                  <a:cubicBezTo>
                    <a:pt x="117" y="55"/>
                    <a:pt x="92" y="72"/>
                    <a:pt x="90" y="72"/>
                  </a:cubicBezTo>
                  <a:cubicBezTo>
                    <a:pt x="89" y="73"/>
                    <a:pt x="87" y="73"/>
                    <a:pt x="86" y="72"/>
                  </a:cubicBezTo>
                  <a:cubicBezTo>
                    <a:pt x="85" y="70"/>
                    <a:pt x="86" y="68"/>
                    <a:pt x="87" y="67"/>
                  </a:cubicBezTo>
                  <a:cubicBezTo>
                    <a:pt x="87" y="67"/>
                    <a:pt x="111" y="52"/>
                    <a:pt x="111" y="31"/>
                  </a:cubicBezTo>
                  <a:cubicBezTo>
                    <a:pt x="111" y="6"/>
                    <a:pt x="111" y="6"/>
                    <a:pt x="111" y="6"/>
                  </a:cubicBezTo>
                  <a:cubicBezTo>
                    <a:pt x="8" y="6"/>
                    <a:pt x="8" y="6"/>
                    <a:pt x="8" y="6"/>
                  </a:cubicBezTo>
                  <a:cubicBezTo>
                    <a:pt x="7" y="6"/>
                    <a:pt x="6" y="7"/>
                    <a:pt x="6" y="8"/>
                  </a:cubicBezTo>
                  <a:cubicBezTo>
                    <a:pt x="6" y="31"/>
                    <a:pt x="6" y="31"/>
                    <a:pt x="6" y="31"/>
                  </a:cubicBezTo>
                  <a:cubicBezTo>
                    <a:pt x="6" y="31"/>
                    <a:pt x="6" y="31"/>
                    <a:pt x="6" y="31"/>
                  </a:cubicBezTo>
                  <a:cubicBezTo>
                    <a:pt x="6" y="31"/>
                    <a:pt x="8" y="53"/>
                    <a:pt x="31" y="67"/>
                  </a:cubicBezTo>
                  <a:cubicBezTo>
                    <a:pt x="32" y="68"/>
                    <a:pt x="32" y="70"/>
                    <a:pt x="32" y="72"/>
                  </a:cubicBezTo>
                  <a:cubicBezTo>
                    <a:pt x="31" y="72"/>
                    <a:pt x="30" y="73"/>
                    <a:pt x="29" y="73"/>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5" name="Freeform 172">
              <a:extLst>
                <a:ext uri="{FF2B5EF4-FFF2-40B4-BE49-F238E27FC236}">
                  <a16:creationId xmlns:a16="http://schemas.microsoft.com/office/drawing/2014/main" id="{E23FF723-7D8F-37C3-DDCB-CB496ED1C29A}"/>
                </a:ext>
              </a:extLst>
            </p:cNvPr>
            <p:cNvSpPr>
              <a:spLocks/>
            </p:cNvSpPr>
            <p:nvPr/>
          </p:nvSpPr>
          <p:spPr bwMode="auto">
            <a:xfrm>
              <a:off x="3976" y="2319"/>
              <a:ext cx="15" cy="24"/>
            </a:xfrm>
            <a:custGeom>
              <a:avLst/>
              <a:gdLst>
                <a:gd name="T0" fmla="*/ 3 w 6"/>
                <a:gd name="T1" fmla="*/ 10 h 10"/>
                <a:gd name="T2" fmla="*/ 0 w 6"/>
                <a:gd name="T3" fmla="*/ 7 h 10"/>
                <a:gd name="T4" fmla="*/ 0 w 6"/>
                <a:gd name="T5" fmla="*/ 3 h 10"/>
                <a:gd name="T6" fmla="*/ 3 w 6"/>
                <a:gd name="T7" fmla="*/ 0 h 10"/>
                <a:gd name="T8" fmla="*/ 6 w 6"/>
                <a:gd name="T9" fmla="*/ 3 h 10"/>
                <a:gd name="T10" fmla="*/ 6 w 6"/>
                <a:gd name="T11" fmla="*/ 7 h 10"/>
                <a:gd name="T12" fmla="*/ 3 w 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6" h="10">
                  <a:moveTo>
                    <a:pt x="3" y="10"/>
                  </a:moveTo>
                  <a:cubicBezTo>
                    <a:pt x="1" y="10"/>
                    <a:pt x="0" y="9"/>
                    <a:pt x="0" y="7"/>
                  </a:cubicBezTo>
                  <a:cubicBezTo>
                    <a:pt x="0" y="3"/>
                    <a:pt x="0" y="3"/>
                    <a:pt x="0" y="3"/>
                  </a:cubicBezTo>
                  <a:cubicBezTo>
                    <a:pt x="0" y="1"/>
                    <a:pt x="1" y="0"/>
                    <a:pt x="3" y="0"/>
                  </a:cubicBezTo>
                  <a:cubicBezTo>
                    <a:pt x="5" y="0"/>
                    <a:pt x="6" y="1"/>
                    <a:pt x="6" y="3"/>
                  </a:cubicBezTo>
                  <a:cubicBezTo>
                    <a:pt x="6" y="7"/>
                    <a:pt x="6" y="7"/>
                    <a:pt x="6" y="7"/>
                  </a:cubicBezTo>
                  <a:cubicBezTo>
                    <a:pt x="6" y="9"/>
                    <a:pt x="5" y="10"/>
                    <a:pt x="3" y="10"/>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6" name="Freeform 173">
              <a:extLst>
                <a:ext uri="{FF2B5EF4-FFF2-40B4-BE49-F238E27FC236}">
                  <a16:creationId xmlns:a16="http://schemas.microsoft.com/office/drawing/2014/main" id="{5610899A-6BB1-24C7-650E-854BFBAB6D53}"/>
                </a:ext>
              </a:extLst>
            </p:cNvPr>
            <p:cNvSpPr>
              <a:spLocks/>
            </p:cNvSpPr>
            <p:nvPr/>
          </p:nvSpPr>
          <p:spPr bwMode="auto">
            <a:xfrm>
              <a:off x="3976" y="2281"/>
              <a:ext cx="15" cy="26"/>
            </a:xfrm>
            <a:custGeom>
              <a:avLst/>
              <a:gdLst>
                <a:gd name="T0" fmla="*/ 3 w 6"/>
                <a:gd name="T1" fmla="*/ 11 h 11"/>
                <a:gd name="T2" fmla="*/ 0 w 6"/>
                <a:gd name="T3" fmla="*/ 8 h 11"/>
                <a:gd name="T4" fmla="*/ 0 w 6"/>
                <a:gd name="T5" fmla="*/ 3 h 11"/>
                <a:gd name="T6" fmla="*/ 3 w 6"/>
                <a:gd name="T7" fmla="*/ 0 h 11"/>
                <a:gd name="T8" fmla="*/ 6 w 6"/>
                <a:gd name="T9" fmla="*/ 3 h 11"/>
                <a:gd name="T10" fmla="*/ 6 w 6"/>
                <a:gd name="T11" fmla="*/ 8 h 11"/>
                <a:gd name="T12" fmla="*/ 3 w 6"/>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6" h="11">
                  <a:moveTo>
                    <a:pt x="3" y="11"/>
                  </a:moveTo>
                  <a:cubicBezTo>
                    <a:pt x="1" y="11"/>
                    <a:pt x="0" y="9"/>
                    <a:pt x="0" y="8"/>
                  </a:cubicBezTo>
                  <a:cubicBezTo>
                    <a:pt x="0" y="3"/>
                    <a:pt x="0" y="3"/>
                    <a:pt x="0" y="3"/>
                  </a:cubicBezTo>
                  <a:cubicBezTo>
                    <a:pt x="0" y="2"/>
                    <a:pt x="1" y="0"/>
                    <a:pt x="3" y="0"/>
                  </a:cubicBezTo>
                  <a:cubicBezTo>
                    <a:pt x="5" y="0"/>
                    <a:pt x="6" y="2"/>
                    <a:pt x="6" y="3"/>
                  </a:cubicBezTo>
                  <a:cubicBezTo>
                    <a:pt x="6" y="8"/>
                    <a:pt x="6" y="8"/>
                    <a:pt x="6" y="8"/>
                  </a:cubicBezTo>
                  <a:cubicBezTo>
                    <a:pt x="6" y="9"/>
                    <a:pt x="5" y="11"/>
                    <a:pt x="3" y="1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7" name="Freeform 174">
              <a:extLst>
                <a:ext uri="{FF2B5EF4-FFF2-40B4-BE49-F238E27FC236}">
                  <a16:creationId xmlns:a16="http://schemas.microsoft.com/office/drawing/2014/main" id="{41E89FC7-6BB6-7DE6-1120-6855BB24F5C5}"/>
                </a:ext>
              </a:extLst>
            </p:cNvPr>
            <p:cNvSpPr>
              <a:spLocks/>
            </p:cNvSpPr>
            <p:nvPr/>
          </p:nvSpPr>
          <p:spPr bwMode="auto">
            <a:xfrm>
              <a:off x="4182" y="2281"/>
              <a:ext cx="14" cy="53"/>
            </a:xfrm>
            <a:custGeom>
              <a:avLst/>
              <a:gdLst>
                <a:gd name="T0" fmla="*/ 3 w 6"/>
                <a:gd name="T1" fmla="*/ 22 h 22"/>
                <a:gd name="T2" fmla="*/ 0 w 6"/>
                <a:gd name="T3" fmla="*/ 19 h 22"/>
                <a:gd name="T4" fmla="*/ 0 w 6"/>
                <a:gd name="T5" fmla="*/ 3 h 22"/>
                <a:gd name="T6" fmla="*/ 3 w 6"/>
                <a:gd name="T7" fmla="*/ 0 h 22"/>
                <a:gd name="T8" fmla="*/ 6 w 6"/>
                <a:gd name="T9" fmla="*/ 3 h 22"/>
                <a:gd name="T10" fmla="*/ 6 w 6"/>
                <a:gd name="T11" fmla="*/ 19 h 22"/>
                <a:gd name="T12" fmla="*/ 3 w 6"/>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6" h="22">
                  <a:moveTo>
                    <a:pt x="3" y="22"/>
                  </a:moveTo>
                  <a:cubicBezTo>
                    <a:pt x="1" y="22"/>
                    <a:pt x="0" y="21"/>
                    <a:pt x="0" y="19"/>
                  </a:cubicBezTo>
                  <a:cubicBezTo>
                    <a:pt x="0" y="3"/>
                    <a:pt x="0" y="3"/>
                    <a:pt x="0" y="3"/>
                  </a:cubicBezTo>
                  <a:cubicBezTo>
                    <a:pt x="0" y="2"/>
                    <a:pt x="1" y="0"/>
                    <a:pt x="3" y="0"/>
                  </a:cubicBezTo>
                  <a:cubicBezTo>
                    <a:pt x="5" y="0"/>
                    <a:pt x="6" y="2"/>
                    <a:pt x="6" y="3"/>
                  </a:cubicBezTo>
                  <a:cubicBezTo>
                    <a:pt x="6" y="19"/>
                    <a:pt x="6" y="19"/>
                    <a:pt x="6" y="19"/>
                  </a:cubicBezTo>
                  <a:cubicBezTo>
                    <a:pt x="6" y="21"/>
                    <a:pt x="5" y="22"/>
                    <a:pt x="3" y="22"/>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8" name="Freeform 175">
              <a:extLst>
                <a:ext uri="{FF2B5EF4-FFF2-40B4-BE49-F238E27FC236}">
                  <a16:creationId xmlns:a16="http://schemas.microsoft.com/office/drawing/2014/main" id="{F929A4CC-6E5F-2DD1-56AC-97E0E1A20FF7}"/>
                </a:ext>
              </a:extLst>
            </p:cNvPr>
            <p:cNvSpPr>
              <a:spLocks/>
            </p:cNvSpPr>
            <p:nvPr/>
          </p:nvSpPr>
          <p:spPr bwMode="auto">
            <a:xfrm>
              <a:off x="4014" y="2228"/>
              <a:ext cx="115" cy="113"/>
            </a:xfrm>
            <a:custGeom>
              <a:avLst/>
              <a:gdLst>
                <a:gd name="T0" fmla="*/ 32 w 48"/>
                <a:gd name="T1" fmla="*/ 47 h 47"/>
                <a:gd name="T2" fmla="*/ 30 w 48"/>
                <a:gd name="T3" fmla="*/ 47 h 47"/>
                <a:gd name="T4" fmla="*/ 1 w 48"/>
                <a:gd name="T5" fmla="*/ 20 h 47"/>
                <a:gd name="T6" fmla="*/ 6 w 48"/>
                <a:gd name="T7" fmla="*/ 1 h 47"/>
                <a:gd name="T8" fmla="*/ 10 w 48"/>
                <a:gd name="T9" fmla="*/ 1 h 47"/>
                <a:gd name="T10" fmla="*/ 10 w 48"/>
                <a:gd name="T11" fmla="*/ 5 h 47"/>
                <a:gd name="T12" fmla="*/ 7 w 48"/>
                <a:gd name="T13" fmla="*/ 19 h 47"/>
                <a:gd name="T14" fmla="*/ 31 w 48"/>
                <a:gd name="T15" fmla="*/ 41 h 47"/>
                <a:gd name="T16" fmla="*/ 38 w 48"/>
                <a:gd name="T17" fmla="*/ 39 h 47"/>
                <a:gd name="T18" fmla="*/ 42 w 48"/>
                <a:gd name="T19" fmla="*/ 28 h 47"/>
                <a:gd name="T20" fmla="*/ 45 w 48"/>
                <a:gd name="T21" fmla="*/ 25 h 47"/>
                <a:gd name="T22" fmla="*/ 45 w 48"/>
                <a:gd name="T23" fmla="*/ 25 h 47"/>
                <a:gd name="T24" fmla="*/ 48 w 48"/>
                <a:gd name="T25" fmla="*/ 28 h 47"/>
                <a:gd name="T26" fmla="*/ 42 w 48"/>
                <a:gd name="T27" fmla="*/ 43 h 47"/>
                <a:gd name="T28" fmla="*/ 32 w 48"/>
                <a:gd name="T29"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47">
                  <a:moveTo>
                    <a:pt x="32" y="47"/>
                  </a:moveTo>
                  <a:cubicBezTo>
                    <a:pt x="31" y="47"/>
                    <a:pt x="31" y="47"/>
                    <a:pt x="30" y="47"/>
                  </a:cubicBezTo>
                  <a:cubicBezTo>
                    <a:pt x="14" y="46"/>
                    <a:pt x="3" y="33"/>
                    <a:pt x="1" y="20"/>
                  </a:cubicBezTo>
                  <a:cubicBezTo>
                    <a:pt x="0" y="7"/>
                    <a:pt x="6" y="1"/>
                    <a:pt x="6" y="1"/>
                  </a:cubicBezTo>
                  <a:cubicBezTo>
                    <a:pt x="7" y="0"/>
                    <a:pt x="9" y="0"/>
                    <a:pt x="10" y="1"/>
                  </a:cubicBezTo>
                  <a:cubicBezTo>
                    <a:pt x="11" y="2"/>
                    <a:pt x="11" y="4"/>
                    <a:pt x="10" y="5"/>
                  </a:cubicBezTo>
                  <a:cubicBezTo>
                    <a:pt x="10" y="5"/>
                    <a:pt x="6" y="9"/>
                    <a:pt x="7" y="19"/>
                  </a:cubicBezTo>
                  <a:cubicBezTo>
                    <a:pt x="8" y="30"/>
                    <a:pt x="17" y="41"/>
                    <a:pt x="31" y="41"/>
                  </a:cubicBezTo>
                  <a:cubicBezTo>
                    <a:pt x="34" y="42"/>
                    <a:pt x="36" y="41"/>
                    <a:pt x="38" y="39"/>
                  </a:cubicBezTo>
                  <a:cubicBezTo>
                    <a:pt x="42" y="35"/>
                    <a:pt x="42" y="28"/>
                    <a:pt x="42" y="28"/>
                  </a:cubicBezTo>
                  <a:cubicBezTo>
                    <a:pt x="42" y="26"/>
                    <a:pt x="44" y="25"/>
                    <a:pt x="45" y="25"/>
                  </a:cubicBezTo>
                  <a:cubicBezTo>
                    <a:pt x="45" y="25"/>
                    <a:pt x="45" y="25"/>
                    <a:pt x="45" y="25"/>
                  </a:cubicBezTo>
                  <a:cubicBezTo>
                    <a:pt x="47" y="25"/>
                    <a:pt x="48" y="26"/>
                    <a:pt x="48" y="28"/>
                  </a:cubicBezTo>
                  <a:cubicBezTo>
                    <a:pt x="48" y="28"/>
                    <a:pt x="48" y="38"/>
                    <a:pt x="42" y="43"/>
                  </a:cubicBezTo>
                  <a:cubicBezTo>
                    <a:pt x="39" y="46"/>
                    <a:pt x="36" y="47"/>
                    <a:pt x="32" y="47"/>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9" name="Freeform 176">
              <a:extLst>
                <a:ext uri="{FF2B5EF4-FFF2-40B4-BE49-F238E27FC236}">
                  <a16:creationId xmlns:a16="http://schemas.microsoft.com/office/drawing/2014/main" id="{849901FE-5A3C-A4F3-8D18-DFBA009EFFC2}"/>
                </a:ext>
              </a:extLst>
            </p:cNvPr>
            <p:cNvSpPr>
              <a:spLocks noEditPoints="1"/>
            </p:cNvSpPr>
            <p:nvPr/>
          </p:nvSpPr>
          <p:spPr bwMode="auto">
            <a:xfrm>
              <a:off x="4022" y="2137"/>
              <a:ext cx="97" cy="106"/>
            </a:xfrm>
            <a:custGeom>
              <a:avLst/>
              <a:gdLst>
                <a:gd name="T0" fmla="*/ 24 w 41"/>
                <a:gd name="T1" fmla="*/ 44 h 44"/>
                <a:gd name="T2" fmla="*/ 5 w 41"/>
                <a:gd name="T3" fmla="*/ 32 h 44"/>
                <a:gd name="T4" fmla="*/ 5 w 41"/>
                <a:gd name="T5" fmla="*/ 32 h 44"/>
                <a:gd name="T6" fmla="*/ 0 w 41"/>
                <a:gd name="T7" fmla="*/ 16 h 44"/>
                <a:gd name="T8" fmla="*/ 7 w 41"/>
                <a:gd name="T9" fmla="*/ 3 h 44"/>
                <a:gd name="T10" fmla="*/ 22 w 41"/>
                <a:gd name="T11" fmla="*/ 2 h 44"/>
                <a:gd name="T12" fmla="*/ 35 w 41"/>
                <a:gd name="T13" fmla="*/ 13 h 44"/>
                <a:gd name="T14" fmla="*/ 32 w 41"/>
                <a:gd name="T15" fmla="*/ 42 h 44"/>
                <a:gd name="T16" fmla="*/ 24 w 41"/>
                <a:gd name="T17" fmla="*/ 44 h 44"/>
                <a:gd name="T18" fmla="*/ 10 w 41"/>
                <a:gd name="T19" fmla="*/ 29 h 44"/>
                <a:gd name="T20" fmla="*/ 29 w 41"/>
                <a:gd name="T21" fmla="*/ 36 h 44"/>
                <a:gd name="T22" fmla="*/ 29 w 41"/>
                <a:gd name="T23" fmla="*/ 16 h 44"/>
                <a:gd name="T24" fmla="*/ 20 w 41"/>
                <a:gd name="T25" fmla="*/ 8 h 44"/>
                <a:gd name="T26" fmla="*/ 11 w 41"/>
                <a:gd name="T27" fmla="*/ 8 h 44"/>
                <a:gd name="T28" fmla="*/ 6 w 41"/>
                <a:gd name="T29" fmla="*/ 17 h 44"/>
                <a:gd name="T30" fmla="*/ 10 w 41"/>
                <a:gd name="T31" fmla="*/ 2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 h="44">
                  <a:moveTo>
                    <a:pt x="24" y="44"/>
                  </a:moveTo>
                  <a:cubicBezTo>
                    <a:pt x="17" y="44"/>
                    <a:pt x="10" y="39"/>
                    <a:pt x="5" y="32"/>
                  </a:cubicBezTo>
                  <a:cubicBezTo>
                    <a:pt x="5" y="32"/>
                    <a:pt x="5" y="32"/>
                    <a:pt x="5" y="32"/>
                  </a:cubicBezTo>
                  <a:cubicBezTo>
                    <a:pt x="2" y="27"/>
                    <a:pt x="0" y="21"/>
                    <a:pt x="0" y="16"/>
                  </a:cubicBezTo>
                  <a:cubicBezTo>
                    <a:pt x="1" y="11"/>
                    <a:pt x="3" y="6"/>
                    <a:pt x="7" y="3"/>
                  </a:cubicBezTo>
                  <a:cubicBezTo>
                    <a:pt x="11" y="1"/>
                    <a:pt x="17" y="0"/>
                    <a:pt x="22" y="2"/>
                  </a:cubicBezTo>
                  <a:cubicBezTo>
                    <a:pt x="27" y="4"/>
                    <a:pt x="31" y="8"/>
                    <a:pt x="35" y="13"/>
                  </a:cubicBezTo>
                  <a:cubicBezTo>
                    <a:pt x="41" y="23"/>
                    <a:pt x="40" y="36"/>
                    <a:pt x="32" y="42"/>
                  </a:cubicBezTo>
                  <a:cubicBezTo>
                    <a:pt x="30" y="43"/>
                    <a:pt x="27" y="44"/>
                    <a:pt x="24" y="44"/>
                  </a:cubicBezTo>
                  <a:close/>
                  <a:moveTo>
                    <a:pt x="10" y="29"/>
                  </a:moveTo>
                  <a:cubicBezTo>
                    <a:pt x="15" y="36"/>
                    <a:pt x="23" y="40"/>
                    <a:pt x="29" y="36"/>
                  </a:cubicBezTo>
                  <a:cubicBezTo>
                    <a:pt x="34" y="33"/>
                    <a:pt x="34" y="24"/>
                    <a:pt x="29" y="16"/>
                  </a:cubicBezTo>
                  <a:cubicBezTo>
                    <a:pt x="27" y="12"/>
                    <a:pt x="24" y="9"/>
                    <a:pt x="20" y="8"/>
                  </a:cubicBezTo>
                  <a:cubicBezTo>
                    <a:pt x="16" y="7"/>
                    <a:pt x="13" y="7"/>
                    <a:pt x="11" y="8"/>
                  </a:cubicBezTo>
                  <a:cubicBezTo>
                    <a:pt x="8" y="10"/>
                    <a:pt x="7" y="13"/>
                    <a:pt x="6" y="17"/>
                  </a:cubicBezTo>
                  <a:cubicBezTo>
                    <a:pt x="6" y="21"/>
                    <a:pt x="7" y="25"/>
                    <a:pt x="10" y="2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0" name="Freeform 177">
              <a:extLst>
                <a:ext uri="{FF2B5EF4-FFF2-40B4-BE49-F238E27FC236}">
                  <a16:creationId xmlns:a16="http://schemas.microsoft.com/office/drawing/2014/main" id="{3F924FFD-7496-299E-E390-F20E4550C0CD}"/>
                </a:ext>
              </a:extLst>
            </p:cNvPr>
            <p:cNvSpPr>
              <a:spLocks/>
            </p:cNvSpPr>
            <p:nvPr/>
          </p:nvSpPr>
          <p:spPr bwMode="auto">
            <a:xfrm>
              <a:off x="4088" y="2161"/>
              <a:ext cx="120" cy="127"/>
            </a:xfrm>
            <a:custGeom>
              <a:avLst/>
              <a:gdLst>
                <a:gd name="T0" fmla="*/ 18 w 50"/>
                <a:gd name="T1" fmla="*/ 53 h 53"/>
                <a:gd name="T2" fmla="*/ 8 w 50"/>
                <a:gd name="T3" fmla="*/ 50 h 53"/>
                <a:gd name="T4" fmla="*/ 0 w 50"/>
                <a:gd name="T5" fmla="*/ 37 h 53"/>
                <a:gd name="T6" fmla="*/ 3 w 50"/>
                <a:gd name="T7" fmla="*/ 34 h 53"/>
                <a:gd name="T8" fmla="*/ 6 w 50"/>
                <a:gd name="T9" fmla="*/ 36 h 53"/>
                <a:gd name="T10" fmla="*/ 11 w 50"/>
                <a:gd name="T11" fmla="*/ 45 h 53"/>
                <a:gd name="T12" fmla="*/ 36 w 50"/>
                <a:gd name="T13" fmla="*/ 36 h 53"/>
                <a:gd name="T14" fmla="*/ 37 w 50"/>
                <a:gd name="T15" fmla="*/ 10 h 53"/>
                <a:gd name="T16" fmla="*/ 17 w 50"/>
                <a:gd name="T17" fmla="*/ 13 h 53"/>
                <a:gd name="T18" fmla="*/ 13 w 50"/>
                <a:gd name="T19" fmla="*/ 12 h 53"/>
                <a:gd name="T20" fmla="*/ 13 w 50"/>
                <a:gd name="T21" fmla="*/ 8 h 53"/>
                <a:gd name="T22" fmla="*/ 40 w 50"/>
                <a:gd name="T23" fmla="*/ 5 h 53"/>
                <a:gd name="T24" fmla="*/ 41 w 50"/>
                <a:gd name="T25" fmla="*/ 40 h 53"/>
                <a:gd name="T26" fmla="*/ 18 w 50"/>
                <a:gd name="T27"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53">
                  <a:moveTo>
                    <a:pt x="18" y="53"/>
                  </a:moveTo>
                  <a:cubicBezTo>
                    <a:pt x="14" y="53"/>
                    <a:pt x="11" y="52"/>
                    <a:pt x="8" y="50"/>
                  </a:cubicBezTo>
                  <a:cubicBezTo>
                    <a:pt x="4" y="47"/>
                    <a:pt x="1" y="43"/>
                    <a:pt x="0" y="37"/>
                  </a:cubicBezTo>
                  <a:cubicBezTo>
                    <a:pt x="0" y="35"/>
                    <a:pt x="1" y="34"/>
                    <a:pt x="3" y="34"/>
                  </a:cubicBezTo>
                  <a:cubicBezTo>
                    <a:pt x="5" y="34"/>
                    <a:pt x="6" y="35"/>
                    <a:pt x="6" y="36"/>
                  </a:cubicBezTo>
                  <a:cubicBezTo>
                    <a:pt x="7" y="39"/>
                    <a:pt x="8" y="43"/>
                    <a:pt x="11" y="45"/>
                  </a:cubicBezTo>
                  <a:cubicBezTo>
                    <a:pt x="18" y="50"/>
                    <a:pt x="29" y="46"/>
                    <a:pt x="36" y="36"/>
                  </a:cubicBezTo>
                  <a:cubicBezTo>
                    <a:pt x="43" y="27"/>
                    <a:pt x="44" y="15"/>
                    <a:pt x="37" y="10"/>
                  </a:cubicBezTo>
                  <a:cubicBezTo>
                    <a:pt x="32" y="6"/>
                    <a:pt x="24" y="7"/>
                    <a:pt x="17" y="13"/>
                  </a:cubicBezTo>
                  <a:cubicBezTo>
                    <a:pt x="16" y="14"/>
                    <a:pt x="14" y="14"/>
                    <a:pt x="13" y="12"/>
                  </a:cubicBezTo>
                  <a:cubicBezTo>
                    <a:pt x="12" y="11"/>
                    <a:pt x="12" y="9"/>
                    <a:pt x="13" y="8"/>
                  </a:cubicBezTo>
                  <a:cubicBezTo>
                    <a:pt x="22" y="1"/>
                    <a:pt x="33" y="0"/>
                    <a:pt x="40" y="5"/>
                  </a:cubicBezTo>
                  <a:cubicBezTo>
                    <a:pt x="50" y="12"/>
                    <a:pt x="50" y="27"/>
                    <a:pt x="41" y="40"/>
                  </a:cubicBezTo>
                  <a:cubicBezTo>
                    <a:pt x="35" y="49"/>
                    <a:pt x="26" y="53"/>
                    <a:pt x="18" y="53"/>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1" name="Freeform 178">
              <a:extLst>
                <a:ext uri="{FF2B5EF4-FFF2-40B4-BE49-F238E27FC236}">
                  <a16:creationId xmlns:a16="http://schemas.microsoft.com/office/drawing/2014/main" id="{5B7B23C9-DFF8-3CE8-F8AD-5A774975B4E3}"/>
                </a:ext>
              </a:extLst>
            </p:cNvPr>
            <p:cNvSpPr>
              <a:spLocks/>
            </p:cNvSpPr>
            <p:nvPr/>
          </p:nvSpPr>
          <p:spPr bwMode="auto">
            <a:xfrm>
              <a:off x="4115" y="2168"/>
              <a:ext cx="64" cy="118"/>
            </a:xfrm>
            <a:custGeom>
              <a:avLst/>
              <a:gdLst>
                <a:gd name="T0" fmla="*/ 3 w 27"/>
                <a:gd name="T1" fmla="*/ 49 h 49"/>
                <a:gd name="T2" fmla="*/ 3 w 27"/>
                <a:gd name="T3" fmla="*/ 49 h 49"/>
                <a:gd name="T4" fmla="*/ 0 w 27"/>
                <a:gd name="T5" fmla="*/ 46 h 49"/>
                <a:gd name="T6" fmla="*/ 1 w 27"/>
                <a:gd name="T7" fmla="*/ 41 h 49"/>
                <a:gd name="T8" fmla="*/ 11 w 27"/>
                <a:gd name="T9" fmla="*/ 21 h 49"/>
                <a:gd name="T10" fmla="*/ 20 w 27"/>
                <a:gd name="T11" fmla="*/ 3 h 49"/>
                <a:gd name="T12" fmla="*/ 23 w 27"/>
                <a:gd name="T13" fmla="*/ 0 h 49"/>
                <a:gd name="T14" fmla="*/ 26 w 27"/>
                <a:gd name="T15" fmla="*/ 3 h 49"/>
                <a:gd name="T16" fmla="*/ 15 w 27"/>
                <a:gd name="T17" fmla="*/ 26 h 49"/>
                <a:gd name="T18" fmla="*/ 7 w 27"/>
                <a:gd name="T19" fmla="*/ 41 h 49"/>
                <a:gd name="T20" fmla="*/ 6 w 27"/>
                <a:gd name="T21" fmla="*/ 47 h 49"/>
                <a:gd name="T22" fmla="*/ 3 w 27"/>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49">
                  <a:moveTo>
                    <a:pt x="3" y="49"/>
                  </a:moveTo>
                  <a:cubicBezTo>
                    <a:pt x="3" y="49"/>
                    <a:pt x="3" y="49"/>
                    <a:pt x="3" y="49"/>
                  </a:cubicBezTo>
                  <a:cubicBezTo>
                    <a:pt x="1" y="49"/>
                    <a:pt x="0" y="48"/>
                    <a:pt x="0" y="46"/>
                  </a:cubicBezTo>
                  <a:cubicBezTo>
                    <a:pt x="1" y="44"/>
                    <a:pt x="1" y="42"/>
                    <a:pt x="1" y="41"/>
                  </a:cubicBezTo>
                  <a:cubicBezTo>
                    <a:pt x="1" y="32"/>
                    <a:pt x="2" y="29"/>
                    <a:pt x="11" y="21"/>
                  </a:cubicBezTo>
                  <a:cubicBezTo>
                    <a:pt x="20" y="15"/>
                    <a:pt x="20" y="4"/>
                    <a:pt x="20" y="3"/>
                  </a:cubicBezTo>
                  <a:cubicBezTo>
                    <a:pt x="20" y="2"/>
                    <a:pt x="21" y="0"/>
                    <a:pt x="23" y="0"/>
                  </a:cubicBezTo>
                  <a:cubicBezTo>
                    <a:pt x="24" y="0"/>
                    <a:pt x="26" y="1"/>
                    <a:pt x="26" y="3"/>
                  </a:cubicBezTo>
                  <a:cubicBezTo>
                    <a:pt x="26" y="3"/>
                    <a:pt x="27" y="17"/>
                    <a:pt x="15" y="26"/>
                  </a:cubicBezTo>
                  <a:cubicBezTo>
                    <a:pt x="7" y="32"/>
                    <a:pt x="7" y="33"/>
                    <a:pt x="7" y="41"/>
                  </a:cubicBezTo>
                  <a:cubicBezTo>
                    <a:pt x="7" y="43"/>
                    <a:pt x="7" y="44"/>
                    <a:pt x="6" y="47"/>
                  </a:cubicBezTo>
                  <a:cubicBezTo>
                    <a:pt x="6" y="48"/>
                    <a:pt x="5" y="49"/>
                    <a:pt x="3" y="4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2" name="Freeform 179">
              <a:extLst>
                <a:ext uri="{FF2B5EF4-FFF2-40B4-BE49-F238E27FC236}">
                  <a16:creationId xmlns:a16="http://schemas.microsoft.com/office/drawing/2014/main" id="{C0E9E5AB-FE84-033C-EA7E-3071A3591290}"/>
                </a:ext>
              </a:extLst>
            </p:cNvPr>
            <p:cNvSpPr>
              <a:spLocks/>
            </p:cNvSpPr>
            <p:nvPr/>
          </p:nvSpPr>
          <p:spPr bwMode="auto">
            <a:xfrm>
              <a:off x="4041" y="2140"/>
              <a:ext cx="55" cy="100"/>
            </a:xfrm>
            <a:custGeom>
              <a:avLst/>
              <a:gdLst>
                <a:gd name="T0" fmla="*/ 19 w 23"/>
                <a:gd name="T1" fmla="*/ 42 h 42"/>
                <a:gd name="T2" fmla="*/ 19 w 23"/>
                <a:gd name="T3" fmla="*/ 42 h 42"/>
                <a:gd name="T4" fmla="*/ 16 w 23"/>
                <a:gd name="T5" fmla="*/ 39 h 42"/>
                <a:gd name="T6" fmla="*/ 10 w 23"/>
                <a:gd name="T7" fmla="*/ 22 h 42"/>
                <a:gd name="T8" fmla="*/ 1 w 23"/>
                <a:gd name="T9" fmla="*/ 4 h 42"/>
                <a:gd name="T10" fmla="*/ 1 w 23"/>
                <a:gd name="T11" fmla="*/ 3 h 42"/>
                <a:gd name="T12" fmla="*/ 4 w 23"/>
                <a:gd name="T13" fmla="*/ 1 h 42"/>
                <a:gd name="T14" fmla="*/ 7 w 23"/>
                <a:gd name="T15" fmla="*/ 4 h 42"/>
                <a:gd name="T16" fmla="*/ 7 w 23"/>
                <a:gd name="T17" fmla="*/ 4 h 42"/>
                <a:gd name="T18" fmla="*/ 13 w 23"/>
                <a:gd name="T19" fmla="*/ 18 h 42"/>
                <a:gd name="T20" fmla="*/ 22 w 23"/>
                <a:gd name="T21" fmla="*/ 40 h 42"/>
                <a:gd name="T22" fmla="*/ 19 w 23"/>
                <a:gd name="T2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42">
                  <a:moveTo>
                    <a:pt x="19" y="42"/>
                  </a:moveTo>
                  <a:cubicBezTo>
                    <a:pt x="19" y="42"/>
                    <a:pt x="19" y="42"/>
                    <a:pt x="19" y="42"/>
                  </a:cubicBezTo>
                  <a:cubicBezTo>
                    <a:pt x="17" y="42"/>
                    <a:pt x="16" y="41"/>
                    <a:pt x="16" y="39"/>
                  </a:cubicBezTo>
                  <a:cubicBezTo>
                    <a:pt x="16" y="39"/>
                    <a:pt x="17" y="28"/>
                    <a:pt x="10" y="22"/>
                  </a:cubicBezTo>
                  <a:cubicBezTo>
                    <a:pt x="1" y="15"/>
                    <a:pt x="0" y="12"/>
                    <a:pt x="1" y="4"/>
                  </a:cubicBezTo>
                  <a:cubicBezTo>
                    <a:pt x="1" y="3"/>
                    <a:pt x="1" y="3"/>
                    <a:pt x="1" y="3"/>
                  </a:cubicBezTo>
                  <a:cubicBezTo>
                    <a:pt x="1" y="2"/>
                    <a:pt x="3" y="0"/>
                    <a:pt x="4" y="1"/>
                  </a:cubicBezTo>
                  <a:cubicBezTo>
                    <a:pt x="6" y="1"/>
                    <a:pt x="7" y="2"/>
                    <a:pt x="7" y="4"/>
                  </a:cubicBezTo>
                  <a:cubicBezTo>
                    <a:pt x="7" y="4"/>
                    <a:pt x="7" y="4"/>
                    <a:pt x="7" y="4"/>
                  </a:cubicBezTo>
                  <a:cubicBezTo>
                    <a:pt x="6" y="11"/>
                    <a:pt x="6" y="12"/>
                    <a:pt x="13" y="18"/>
                  </a:cubicBezTo>
                  <a:cubicBezTo>
                    <a:pt x="23" y="25"/>
                    <a:pt x="22" y="39"/>
                    <a:pt x="22" y="40"/>
                  </a:cubicBezTo>
                  <a:cubicBezTo>
                    <a:pt x="22" y="41"/>
                    <a:pt x="21" y="42"/>
                    <a:pt x="19" y="42"/>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3" name="Freeform 180">
              <a:extLst>
                <a:ext uri="{FF2B5EF4-FFF2-40B4-BE49-F238E27FC236}">
                  <a16:creationId xmlns:a16="http://schemas.microsoft.com/office/drawing/2014/main" id="{9D9D8EDB-8733-928E-22DD-CC23469EF70A}"/>
                </a:ext>
              </a:extLst>
            </p:cNvPr>
            <p:cNvSpPr>
              <a:spLocks/>
            </p:cNvSpPr>
            <p:nvPr/>
          </p:nvSpPr>
          <p:spPr bwMode="auto">
            <a:xfrm>
              <a:off x="4041" y="2235"/>
              <a:ext cx="64" cy="106"/>
            </a:xfrm>
            <a:custGeom>
              <a:avLst/>
              <a:gdLst>
                <a:gd name="T0" fmla="*/ 24 w 27"/>
                <a:gd name="T1" fmla="*/ 44 h 44"/>
                <a:gd name="T2" fmla="*/ 23 w 27"/>
                <a:gd name="T3" fmla="*/ 44 h 44"/>
                <a:gd name="T4" fmla="*/ 21 w 27"/>
                <a:gd name="T5" fmla="*/ 41 h 44"/>
                <a:gd name="T6" fmla="*/ 12 w 27"/>
                <a:gd name="T7" fmla="*/ 22 h 44"/>
                <a:gd name="T8" fmla="*/ 1 w 27"/>
                <a:gd name="T9" fmla="*/ 3 h 44"/>
                <a:gd name="T10" fmla="*/ 4 w 27"/>
                <a:gd name="T11" fmla="*/ 0 h 44"/>
                <a:gd name="T12" fmla="*/ 7 w 27"/>
                <a:gd name="T13" fmla="*/ 3 h 44"/>
                <a:gd name="T14" fmla="*/ 15 w 27"/>
                <a:gd name="T15" fmla="*/ 17 h 44"/>
                <a:gd name="T16" fmla="*/ 27 w 27"/>
                <a:gd name="T17" fmla="*/ 41 h 44"/>
                <a:gd name="T18" fmla="*/ 24 w 27"/>
                <a:gd name="T1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44">
                  <a:moveTo>
                    <a:pt x="24" y="44"/>
                  </a:moveTo>
                  <a:cubicBezTo>
                    <a:pt x="24" y="44"/>
                    <a:pt x="24" y="44"/>
                    <a:pt x="23" y="44"/>
                  </a:cubicBezTo>
                  <a:cubicBezTo>
                    <a:pt x="22" y="44"/>
                    <a:pt x="21" y="43"/>
                    <a:pt x="21" y="41"/>
                  </a:cubicBezTo>
                  <a:cubicBezTo>
                    <a:pt x="21" y="37"/>
                    <a:pt x="19" y="25"/>
                    <a:pt x="12" y="22"/>
                  </a:cubicBezTo>
                  <a:cubicBezTo>
                    <a:pt x="0" y="17"/>
                    <a:pt x="1" y="4"/>
                    <a:pt x="1" y="3"/>
                  </a:cubicBezTo>
                  <a:cubicBezTo>
                    <a:pt x="1" y="1"/>
                    <a:pt x="2" y="0"/>
                    <a:pt x="4" y="0"/>
                  </a:cubicBezTo>
                  <a:cubicBezTo>
                    <a:pt x="6" y="0"/>
                    <a:pt x="7" y="2"/>
                    <a:pt x="7" y="3"/>
                  </a:cubicBezTo>
                  <a:cubicBezTo>
                    <a:pt x="7" y="4"/>
                    <a:pt x="7" y="13"/>
                    <a:pt x="15" y="17"/>
                  </a:cubicBezTo>
                  <a:cubicBezTo>
                    <a:pt x="27" y="22"/>
                    <a:pt x="27" y="40"/>
                    <a:pt x="27" y="41"/>
                  </a:cubicBezTo>
                  <a:cubicBezTo>
                    <a:pt x="27" y="43"/>
                    <a:pt x="25" y="44"/>
                    <a:pt x="24" y="4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4" name="Freeform 181">
              <a:extLst>
                <a:ext uri="{FF2B5EF4-FFF2-40B4-BE49-F238E27FC236}">
                  <a16:creationId xmlns:a16="http://schemas.microsoft.com/office/drawing/2014/main" id="{0EE52607-5D8B-0291-1934-24A792DBA93E}"/>
                </a:ext>
              </a:extLst>
            </p:cNvPr>
            <p:cNvSpPr>
              <a:spLocks/>
            </p:cNvSpPr>
            <p:nvPr/>
          </p:nvSpPr>
          <p:spPr bwMode="auto">
            <a:xfrm>
              <a:off x="4150" y="2377"/>
              <a:ext cx="96" cy="62"/>
            </a:xfrm>
            <a:custGeom>
              <a:avLst/>
              <a:gdLst>
                <a:gd name="T0" fmla="*/ 36 w 40"/>
                <a:gd name="T1" fmla="*/ 26 h 26"/>
                <a:gd name="T2" fmla="*/ 36 w 40"/>
                <a:gd name="T3" fmla="*/ 26 h 26"/>
                <a:gd name="T4" fmla="*/ 33 w 40"/>
                <a:gd name="T5" fmla="*/ 23 h 26"/>
                <a:gd name="T6" fmla="*/ 29 w 40"/>
                <a:gd name="T7" fmla="*/ 10 h 26"/>
                <a:gd name="T8" fmla="*/ 19 w 40"/>
                <a:gd name="T9" fmla="*/ 6 h 26"/>
                <a:gd name="T10" fmla="*/ 5 w 40"/>
                <a:gd name="T11" fmla="*/ 13 h 26"/>
                <a:gd name="T12" fmla="*/ 1 w 40"/>
                <a:gd name="T13" fmla="*/ 13 h 26"/>
                <a:gd name="T14" fmla="*/ 1 w 40"/>
                <a:gd name="T15" fmla="*/ 9 h 26"/>
                <a:gd name="T16" fmla="*/ 19 w 40"/>
                <a:gd name="T17" fmla="*/ 0 h 26"/>
                <a:gd name="T18" fmla="*/ 19 w 40"/>
                <a:gd name="T19" fmla="*/ 0 h 26"/>
                <a:gd name="T20" fmla="*/ 33 w 40"/>
                <a:gd name="T21" fmla="*/ 6 h 26"/>
                <a:gd name="T22" fmla="*/ 39 w 40"/>
                <a:gd name="T23" fmla="*/ 24 h 26"/>
                <a:gd name="T24" fmla="*/ 36 w 40"/>
                <a:gd name="T25"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26">
                  <a:moveTo>
                    <a:pt x="36" y="26"/>
                  </a:moveTo>
                  <a:cubicBezTo>
                    <a:pt x="36" y="26"/>
                    <a:pt x="36" y="26"/>
                    <a:pt x="36" y="26"/>
                  </a:cubicBezTo>
                  <a:cubicBezTo>
                    <a:pt x="34" y="26"/>
                    <a:pt x="33" y="25"/>
                    <a:pt x="33" y="23"/>
                  </a:cubicBezTo>
                  <a:cubicBezTo>
                    <a:pt x="33" y="23"/>
                    <a:pt x="33" y="15"/>
                    <a:pt x="29" y="10"/>
                  </a:cubicBezTo>
                  <a:cubicBezTo>
                    <a:pt x="26" y="8"/>
                    <a:pt x="23" y="6"/>
                    <a:pt x="19" y="6"/>
                  </a:cubicBezTo>
                  <a:cubicBezTo>
                    <a:pt x="18" y="6"/>
                    <a:pt x="12" y="6"/>
                    <a:pt x="5" y="13"/>
                  </a:cubicBezTo>
                  <a:cubicBezTo>
                    <a:pt x="4" y="14"/>
                    <a:pt x="2" y="14"/>
                    <a:pt x="1" y="13"/>
                  </a:cubicBezTo>
                  <a:cubicBezTo>
                    <a:pt x="0" y="12"/>
                    <a:pt x="0" y="10"/>
                    <a:pt x="1" y="9"/>
                  </a:cubicBezTo>
                  <a:cubicBezTo>
                    <a:pt x="10" y="0"/>
                    <a:pt x="19" y="0"/>
                    <a:pt x="19" y="0"/>
                  </a:cubicBezTo>
                  <a:cubicBezTo>
                    <a:pt x="19" y="0"/>
                    <a:pt x="19" y="0"/>
                    <a:pt x="19" y="0"/>
                  </a:cubicBezTo>
                  <a:cubicBezTo>
                    <a:pt x="25" y="0"/>
                    <a:pt x="30" y="2"/>
                    <a:pt x="33" y="6"/>
                  </a:cubicBezTo>
                  <a:cubicBezTo>
                    <a:pt x="40" y="13"/>
                    <a:pt x="39" y="23"/>
                    <a:pt x="39" y="24"/>
                  </a:cubicBezTo>
                  <a:cubicBezTo>
                    <a:pt x="39" y="25"/>
                    <a:pt x="38" y="26"/>
                    <a:pt x="36" y="2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5" name="Freeform 182">
              <a:extLst>
                <a:ext uri="{FF2B5EF4-FFF2-40B4-BE49-F238E27FC236}">
                  <a16:creationId xmlns:a16="http://schemas.microsoft.com/office/drawing/2014/main" id="{EBCAF7F5-E2EC-E43F-B018-A8F0A2EC1C46}"/>
                </a:ext>
              </a:extLst>
            </p:cNvPr>
            <p:cNvSpPr>
              <a:spLocks/>
            </p:cNvSpPr>
            <p:nvPr/>
          </p:nvSpPr>
          <p:spPr bwMode="auto">
            <a:xfrm>
              <a:off x="4088" y="2353"/>
              <a:ext cx="98" cy="52"/>
            </a:xfrm>
            <a:custGeom>
              <a:avLst/>
              <a:gdLst>
                <a:gd name="T0" fmla="*/ 3 w 41"/>
                <a:gd name="T1" fmla="*/ 22 h 22"/>
                <a:gd name="T2" fmla="*/ 3 w 41"/>
                <a:gd name="T3" fmla="*/ 22 h 22"/>
                <a:gd name="T4" fmla="*/ 0 w 41"/>
                <a:gd name="T5" fmla="*/ 19 h 22"/>
                <a:gd name="T6" fmla="*/ 21 w 41"/>
                <a:gd name="T7" fmla="*/ 0 h 22"/>
                <a:gd name="T8" fmla="*/ 41 w 41"/>
                <a:gd name="T9" fmla="*/ 15 h 22"/>
                <a:gd name="T10" fmla="*/ 38 w 41"/>
                <a:gd name="T11" fmla="*/ 18 h 22"/>
                <a:gd name="T12" fmla="*/ 38 w 41"/>
                <a:gd name="T13" fmla="*/ 18 h 22"/>
                <a:gd name="T14" fmla="*/ 35 w 41"/>
                <a:gd name="T15" fmla="*/ 15 h 22"/>
                <a:gd name="T16" fmla="*/ 21 w 41"/>
                <a:gd name="T17" fmla="*/ 6 h 22"/>
                <a:gd name="T18" fmla="*/ 6 w 41"/>
                <a:gd name="T19" fmla="*/ 20 h 22"/>
                <a:gd name="T20" fmla="*/ 3 w 41"/>
                <a:gd name="T2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22">
                  <a:moveTo>
                    <a:pt x="3" y="22"/>
                  </a:moveTo>
                  <a:cubicBezTo>
                    <a:pt x="3" y="22"/>
                    <a:pt x="3" y="22"/>
                    <a:pt x="3" y="22"/>
                  </a:cubicBezTo>
                  <a:cubicBezTo>
                    <a:pt x="1" y="22"/>
                    <a:pt x="0" y="21"/>
                    <a:pt x="0" y="19"/>
                  </a:cubicBezTo>
                  <a:cubicBezTo>
                    <a:pt x="1" y="12"/>
                    <a:pt x="7" y="0"/>
                    <a:pt x="21" y="0"/>
                  </a:cubicBezTo>
                  <a:cubicBezTo>
                    <a:pt x="40" y="0"/>
                    <a:pt x="41" y="15"/>
                    <a:pt x="41" y="15"/>
                  </a:cubicBezTo>
                  <a:cubicBezTo>
                    <a:pt x="41" y="17"/>
                    <a:pt x="39" y="18"/>
                    <a:pt x="38" y="18"/>
                  </a:cubicBezTo>
                  <a:cubicBezTo>
                    <a:pt x="38" y="18"/>
                    <a:pt x="38" y="18"/>
                    <a:pt x="38" y="18"/>
                  </a:cubicBezTo>
                  <a:cubicBezTo>
                    <a:pt x="36" y="18"/>
                    <a:pt x="35" y="17"/>
                    <a:pt x="35" y="15"/>
                  </a:cubicBezTo>
                  <a:cubicBezTo>
                    <a:pt x="35" y="14"/>
                    <a:pt x="34" y="6"/>
                    <a:pt x="21" y="6"/>
                  </a:cubicBezTo>
                  <a:cubicBezTo>
                    <a:pt x="8" y="6"/>
                    <a:pt x="6" y="19"/>
                    <a:pt x="6" y="20"/>
                  </a:cubicBezTo>
                  <a:cubicBezTo>
                    <a:pt x="6" y="21"/>
                    <a:pt x="5" y="22"/>
                    <a:pt x="3" y="22"/>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6" name="Freeform 183">
              <a:extLst>
                <a:ext uri="{FF2B5EF4-FFF2-40B4-BE49-F238E27FC236}">
                  <a16:creationId xmlns:a16="http://schemas.microsoft.com/office/drawing/2014/main" id="{7D6F25E3-6411-E14A-0A3C-6951EA177985}"/>
                </a:ext>
              </a:extLst>
            </p:cNvPr>
            <p:cNvSpPr>
              <a:spLocks/>
            </p:cNvSpPr>
            <p:nvPr/>
          </p:nvSpPr>
          <p:spPr bwMode="auto">
            <a:xfrm>
              <a:off x="4002" y="2362"/>
              <a:ext cx="108" cy="77"/>
            </a:xfrm>
            <a:custGeom>
              <a:avLst/>
              <a:gdLst>
                <a:gd name="T0" fmla="*/ 3 w 45"/>
                <a:gd name="T1" fmla="*/ 32 h 32"/>
                <a:gd name="T2" fmla="*/ 3 w 45"/>
                <a:gd name="T3" fmla="*/ 32 h 32"/>
                <a:gd name="T4" fmla="*/ 0 w 45"/>
                <a:gd name="T5" fmla="*/ 29 h 32"/>
                <a:gd name="T6" fmla="*/ 11 w 45"/>
                <a:gd name="T7" fmla="*/ 7 h 32"/>
                <a:gd name="T8" fmla="*/ 43 w 45"/>
                <a:gd name="T9" fmla="*/ 5 h 32"/>
                <a:gd name="T10" fmla="*/ 45 w 45"/>
                <a:gd name="T11" fmla="*/ 9 h 32"/>
                <a:gd name="T12" fmla="*/ 41 w 45"/>
                <a:gd name="T13" fmla="*/ 11 h 32"/>
                <a:gd name="T14" fmla="*/ 15 w 45"/>
                <a:gd name="T15" fmla="*/ 11 h 32"/>
                <a:gd name="T16" fmla="*/ 6 w 45"/>
                <a:gd name="T17" fmla="*/ 29 h 32"/>
                <a:gd name="T18" fmla="*/ 3 w 45"/>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32">
                  <a:moveTo>
                    <a:pt x="3" y="32"/>
                  </a:moveTo>
                  <a:cubicBezTo>
                    <a:pt x="3" y="32"/>
                    <a:pt x="3" y="32"/>
                    <a:pt x="3" y="32"/>
                  </a:cubicBezTo>
                  <a:cubicBezTo>
                    <a:pt x="1" y="32"/>
                    <a:pt x="0" y="31"/>
                    <a:pt x="0" y="29"/>
                  </a:cubicBezTo>
                  <a:cubicBezTo>
                    <a:pt x="0" y="29"/>
                    <a:pt x="0" y="14"/>
                    <a:pt x="11" y="7"/>
                  </a:cubicBezTo>
                  <a:cubicBezTo>
                    <a:pt x="19" y="1"/>
                    <a:pt x="29" y="0"/>
                    <a:pt x="43" y="5"/>
                  </a:cubicBezTo>
                  <a:cubicBezTo>
                    <a:pt x="44" y="5"/>
                    <a:pt x="45" y="7"/>
                    <a:pt x="45" y="9"/>
                  </a:cubicBezTo>
                  <a:cubicBezTo>
                    <a:pt x="44" y="10"/>
                    <a:pt x="43" y="11"/>
                    <a:pt x="41" y="11"/>
                  </a:cubicBezTo>
                  <a:cubicBezTo>
                    <a:pt x="29" y="7"/>
                    <a:pt x="21" y="7"/>
                    <a:pt x="15" y="11"/>
                  </a:cubicBezTo>
                  <a:cubicBezTo>
                    <a:pt x="6" y="17"/>
                    <a:pt x="6" y="29"/>
                    <a:pt x="6" y="29"/>
                  </a:cubicBezTo>
                  <a:cubicBezTo>
                    <a:pt x="6" y="31"/>
                    <a:pt x="5" y="32"/>
                    <a:pt x="3" y="32"/>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7" name="Freeform 184">
              <a:extLst>
                <a:ext uri="{FF2B5EF4-FFF2-40B4-BE49-F238E27FC236}">
                  <a16:creationId xmlns:a16="http://schemas.microsoft.com/office/drawing/2014/main" id="{BD988712-1BD9-F5CF-E320-D13E63EF5535}"/>
                </a:ext>
              </a:extLst>
            </p:cNvPr>
            <p:cNvSpPr>
              <a:spLocks/>
            </p:cNvSpPr>
            <p:nvPr/>
          </p:nvSpPr>
          <p:spPr bwMode="auto">
            <a:xfrm>
              <a:off x="4155" y="2451"/>
              <a:ext cx="86" cy="14"/>
            </a:xfrm>
            <a:custGeom>
              <a:avLst/>
              <a:gdLst>
                <a:gd name="T0" fmla="*/ 33 w 36"/>
                <a:gd name="T1" fmla="*/ 6 h 6"/>
                <a:gd name="T2" fmla="*/ 3 w 36"/>
                <a:gd name="T3" fmla="*/ 6 h 6"/>
                <a:gd name="T4" fmla="*/ 0 w 36"/>
                <a:gd name="T5" fmla="*/ 3 h 6"/>
                <a:gd name="T6" fmla="*/ 3 w 36"/>
                <a:gd name="T7" fmla="*/ 0 h 6"/>
                <a:gd name="T8" fmla="*/ 33 w 36"/>
                <a:gd name="T9" fmla="*/ 0 h 6"/>
                <a:gd name="T10" fmla="*/ 36 w 36"/>
                <a:gd name="T11" fmla="*/ 3 h 6"/>
                <a:gd name="T12" fmla="*/ 33 w 36"/>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6" h="6">
                  <a:moveTo>
                    <a:pt x="33" y="6"/>
                  </a:moveTo>
                  <a:cubicBezTo>
                    <a:pt x="3" y="6"/>
                    <a:pt x="3" y="6"/>
                    <a:pt x="3" y="6"/>
                  </a:cubicBezTo>
                  <a:cubicBezTo>
                    <a:pt x="1" y="6"/>
                    <a:pt x="0" y="5"/>
                    <a:pt x="0" y="3"/>
                  </a:cubicBezTo>
                  <a:cubicBezTo>
                    <a:pt x="0" y="2"/>
                    <a:pt x="1" y="0"/>
                    <a:pt x="3" y="0"/>
                  </a:cubicBezTo>
                  <a:cubicBezTo>
                    <a:pt x="33" y="0"/>
                    <a:pt x="33" y="0"/>
                    <a:pt x="33" y="0"/>
                  </a:cubicBezTo>
                  <a:cubicBezTo>
                    <a:pt x="35" y="0"/>
                    <a:pt x="36" y="2"/>
                    <a:pt x="36" y="3"/>
                  </a:cubicBezTo>
                  <a:cubicBezTo>
                    <a:pt x="36" y="5"/>
                    <a:pt x="35" y="6"/>
                    <a:pt x="33"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8" name="Freeform 185">
              <a:extLst>
                <a:ext uri="{FF2B5EF4-FFF2-40B4-BE49-F238E27FC236}">
                  <a16:creationId xmlns:a16="http://schemas.microsoft.com/office/drawing/2014/main" id="{35FD07B4-9C8E-8A97-5E4A-6A33A38ECF7A}"/>
                </a:ext>
              </a:extLst>
            </p:cNvPr>
            <p:cNvSpPr>
              <a:spLocks/>
            </p:cNvSpPr>
            <p:nvPr/>
          </p:nvSpPr>
          <p:spPr bwMode="auto">
            <a:xfrm>
              <a:off x="4010" y="2477"/>
              <a:ext cx="14" cy="29"/>
            </a:xfrm>
            <a:custGeom>
              <a:avLst/>
              <a:gdLst>
                <a:gd name="T0" fmla="*/ 3 w 6"/>
                <a:gd name="T1" fmla="*/ 12 h 12"/>
                <a:gd name="T2" fmla="*/ 0 w 6"/>
                <a:gd name="T3" fmla="*/ 9 h 12"/>
                <a:gd name="T4" fmla="*/ 0 w 6"/>
                <a:gd name="T5" fmla="*/ 3 h 12"/>
                <a:gd name="T6" fmla="*/ 3 w 6"/>
                <a:gd name="T7" fmla="*/ 0 h 12"/>
                <a:gd name="T8" fmla="*/ 6 w 6"/>
                <a:gd name="T9" fmla="*/ 3 h 12"/>
                <a:gd name="T10" fmla="*/ 6 w 6"/>
                <a:gd name="T11" fmla="*/ 9 h 12"/>
                <a:gd name="T12" fmla="*/ 3 w 6"/>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3" y="12"/>
                  </a:moveTo>
                  <a:cubicBezTo>
                    <a:pt x="1" y="12"/>
                    <a:pt x="0" y="11"/>
                    <a:pt x="0" y="9"/>
                  </a:cubicBezTo>
                  <a:cubicBezTo>
                    <a:pt x="0" y="3"/>
                    <a:pt x="0" y="3"/>
                    <a:pt x="0" y="3"/>
                  </a:cubicBezTo>
                  <a:cubicBezTo>
                    <a:pt x="0" y="2"/>
                    <a:pt x="1" y="0"/>
                    <a:pt x="3" y="0"/>
                  </a:cubicBezTo>
                  <a:cubicBezTo>
                    <a:pt x="5" y="0"/>
                    <a:pt x="6" y="2"/>
                    <a:pt x="6" y="3"/>
                  </a:cubicBezTo>
                  <a:cubicBezTo>
                    <a:pt x="6" y="9"/>
                    <a:pt x="6" y="9"/>
                    <a:pt x="6" y="9"/>
                  </a:cubicBezTo>
                  <a:cubicBezTo>
                    <a:pt x="6" y="11"/>
                    <a:pt x="5" y="12"/>
                    <a:pt x="3" y="12"/>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59" name="Line 186">
              <a:extLst>
                <a:ext uri="{FF2B5EF4-FFF2-40B4-BE49-F238E27FC236}">
                  <a16:creationId xmlns:a16="http://schemas.microsoft.com/office/drawing/2014/main" id="{2A0F9584-DC79-4BA6-0EE7-E07FF72490E2}"/>
                </a:ext>
              </a:extLst>
            </p:cNvPr>
            <p:cNvSpPr>
              <a:spLocks noChangeShapeType="1"/>
            </p:cNvSpPr>
            <p:nvPr/>
          </p:nvSpPr>
          <p:spPr bwMode="auto">
            <a:xfrm>
              <a:off x="4038" y="2551"/>
              <a:ext cx="0" cy="0"/>
            </a:xfrm>
            <a:prstGeom prst="line">
              <a:avLst/>
            </a:prstGeom>
            <a:noFill/>
            <a:ln w="23813" cap="rnd">
              <a:solidFill>
                <a:srgbClr val="00233E"/>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de-DE"/>
            </a:p>
          </p:txBody>
        </p:sp>
        <p:sp>
          <p:nvSpPr>
            <p:cNvPr id="60" name="Line 187">
              <a:extLst>
                <a:ext uri="{FF2B5EF4-FFF2-40B4-BE49-F238E27FC236}">
                  <a16:creationId xmlns:a16="http://schemas.microsoft.com/office/drawing/2014/main" id="{9E0CD737-CB92-6D9E-D5C6-23E3833F0815}"/>
                </a:ext>
              </a:extLst>
            </p:cNvPr>
            <p:cNvSpPr>
              <a:spLocks noChangeShapeType="1"/>
            </p:cNvSpPr>
            <p:nvPr/>
          </p:nvSpPr>
          <p:spPr bwMode="auto">
            <a:xfrm>
              <a:off x="4038" y="2539"/>
              <a:ext cx="0" cy="0"/>
            </a:xfrm>
            <a:prstGeom prst="line">
              <a:avLst/>
            </a:prstGeom>
            <a:noFill/>
            <a:ln w="23813" cap="rnd">
              <a:solidFill>
                <a:srgbClr val="00233E"/>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de-DE"/>
            </a:p>
          </p:txBody>
        </p:sp>
        <p:sp>
          <p:nvSpPr>
            <p:cNvPr id="61" name="Freeform 188">
              <a:extLst>
                <a:ext uri="{FF2B5EF4-FFF2-40B4-BE49-F238E27FC236}">
                  <a16:creationId xmlns:a16="http://schemas.microsoft.com/office/drawing/2014/main" id="{72A1C097-972A-1B29-A09C-5815C8BF176D}"/>
                </a:ext>
              </a:extLst>
            </p:cNvPr>
            <p:cNvSpPr>
              <a:spLocks/>
            </p:cNvSpPr>
            <p:nvPr/>
          </p:nvSpPr>
          <p:spPr bwMode="auto">
            <a:xfrm>
              <a:off x="3924" y="2451"/>
              <a:ext cx="98" cy="112"/>
            </a:xfrm>
            <a:custGeom>
              <a:avLst/>
              <a:gdLst>
                <a:gd name="T0" fmla="*/ 37 w 41"/>
                <a:gd name="T1" fmla="*/ 47 h 47"/>
                <a:gd name="T2" fmla="*/ 9 w 41"/>
                <a:gd name="T3" fmla="*/ 37 h 47"/>
                <a:gd name="T4" fmla="*/ 0 w 41"/>
                <a:gd name="T5" fmla="*/ 14 h 47"/>
                <a:gd name="T6" fmla="*/ 16 w 41"/>
                <a:gd name="T7" fmla="*/ 0 h 47"/>
                <a:gd name="T8" fmla="*/ 31 w 41"/>
                <a:gd name="T9" fmla="*/ 12 h 47"/>
                <a:gd name="T10" fmla="*/ 28 w 41"/>
                <a:gd name="T11" fmla="*/ 15 h 47"/>
                <a:gd name="T12" fmla="*/ 25 w 41"/>
                <a:gd name="T13" fmla="*/ 12 h 47"/>
                <a:gd name="T14" fmla="*/ 16 w 41"/>
                <a:gd name="T15" fmla="*/ 6 h 47"/>
                <a:gd name="T16" fmla="*/ 6 w 41"/>
                <a:gd name="T17" fmla="*/ 15 h 47"/>
                <a:gd name="T18" fmla="*/ 13 w 41"/>
                <a:gd name="T19" fmla="*/ 32 h 47"/>
                <a:gd name="T20" fmla="*/ 38 w 41"/>
                <a:gd name="T21" fmla="*/ 41 h 47"/>
                <a:gd name="T22" fmla="*/ 41 w 41"/>
                <a:gd name="T23" fmla="*/ 43 h 47"/>
                <a:gd name="T24" fmla="*/ 38 w 41"/>
                <a:gd name="T25" fmla="*/ 47 h 47"/>
                <a:gd name="T26" fmla="*/ 37 w 41"/>
                <a:gd name="T2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 h="47">
                  <a:moveTo>
                    <a:pt x="37" y="47"/>
                  </a:moveTo>
                  <a:cubicBezTo>
                    <a:pt x="33" y="47"/>
                    <a:pt x="18" y="46"/>
                    <a:pt x="9" y="37"/>
                  </a:cubicBezTo>
                  <a:cubicBezTo>
                    <a:pt x="3" y="31"/>
                    <a:pt x="0" y="24"/>
                    <a:pt x="0" y="14"/>
                  </a:cubicBezTo>
                  <a:cubicBezTo>
                    <a:pt x="0" y="9"/>
                    <a:pt x="4" y="0"/>
                    <a:pt x="16" y="0"/>
                  </a:cubicBezTo>
                  <a:cubicBezTo>
                    <a:pt x="28" y="0"/>
                    <a:pt x="31" y="8"/>
                    <a:pt x="31" y="12"/>
                  </a:cubicBezTo>
                  <a:cubicBezTo>
                    <a:pt x="31" y="14"/>
                    <a:pt x="30" y="15"/>
                    <a:pt x="28" y="15"/>
                  </a:cubicBezTo>
                  <a:cubicBezTo>
                    <a:pt x="27" y="15"/>
                    <a:pt x="25" y="14"/>
                    <a:pt x="25" y="12"/>
                  </a:cubicBezTo>
                  <a:cubicBezTo>
                    <a:pt x="25" y="11"/>
                    <a:pt x="24" y="6"/>
                    <a:pt x="16" y="6"/>
                  </a:cubicBezTo>
                  <a:cubicBezTo>
                    <a:pt x="7" y="6"/>
                    <a:pt x="6" y="14"/>
                    <a:pt x="6" y="15"/>
                  </a:cubicBezTo>
                  <a:cubicBezTo>
                    <a:pt x="6" y="22"/>
                    <a:pt x="8" y="28"/>
                    <a:pt x="13" y="32"/>
                  </a:cubicBezTo>
                  <a:cubicBezTo>
                    <a:pt x="22" y="41"/>
                    <a:pt x="37" y="41"/>
                    <a:pt x="38" y="41"/>
                  </a:cubicBezTo>
                  <a:cubicBezTo>
                    <a:pt x="39" y="40"/>
                    <a:pt x="41" y="42"/>
                    <a:pt x="41" y="43"/>
                  </a:cubicBezTo>
                  <a:cubicBezTo>
                    <a:pt x="41" y="45"/>
                    <a:pt x="39" y="47"/>
                    <a:pt x="38" y="47"/>
                  </a:cubicBezTo>
                  <a:cubicBezTo>
                    <a:pt x="38" y="47"/>
                    <a:pt x="37" y="47"/>
                    <a:pt x="37" y="47"/>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sp>
        <p:nvSpPr>
          <p:cNvPr id="62" name="Abgerundetes Rechteck 112">
            <a:extLst>
              <a:ext uri="{FF2B5EF4-FFF2-40B4-BE49-F238E27FC236}">
                <a16:creationId xmlns:a16="http://schemas.microsoft.com/office/drawing/2014/main" id="{9D51F1E4-5FEC-A13A-BB80-58BBEC97031C}"/>
              </a:ext>
            </a:extLst>
          </p:cNvPr>
          <p:cNvSpPr/>
          <p:nvPr/>
        </p:nvSpPr>
        <p:spPr>
          <a:xfrm>
            <a:off x="6298417" y="2599311"/>
            <a:ext cx="1080000" cy="1080000"/>
          </a:xfrm>
          <a:prstGeom prst="roundRect">
            <a:avLst/>
          </a:prstGeom>
          <a:solidFill>
            <a:srgbClr val="B7C9E3"/>
          </a:solidFill>
          <a:ln w="38100" cap="flat" cmpd="sng" algn="ctr">
            <a:noFill/>
            <a:prstDash val="solid"/>
          </a:ln>
          <a:effectLst/>
        </p:spPr>
        <p:txBody>
          <a:bodyPr lIns="72000" tIns="45712" rIns="72000" bIns="45712" anchor="ctr" anchorCtr="1">
            <a:noAutofit/>
          </a:bodyPr>
          <a:lstStyle/>
          <a:p>
            <a:pPr marL="171450" indent="-171450" defTabSz="1037071">
              <a:buFont typeface="Arial" panose="020B0604020202020204" pitchFamily="34" charset="0"/>
              <a:buChar char="•"/>
            </a:pPr>
            <a:r>
              <a:rPr lang="de-DE" sz="800" kern="0">
                <a:solidFill>
                  <a:srgbClr val="002348"/>
                </a:solidFill>
              </a:rPr>
              <a:t>Tea Drinks</a:t>
            </a:r>
          </a:p>
          <a:p>
            <a:pPr marL="171450" indent="-171450" defTabSz="1037071">
              <a:buFont typeface="Arial" panose="020B0604020202020204" pitchFamily="34" charset="0"/>
              <a:buChar char="•"/>
            </a:pPr>
            <a:r>
              <a:rPr lang="de-DE" sz="800" kern="0">
                <a:solidFill>
                  <a:srgbClr val="002348"/>
                </a:solidFill>
              </a:rPr>
              <a:t>Coffee Drinks </a:t>
            </a:r>
          </a:p>
          <a:p>
            <a:pPr marL="171450" indent="-171450" defTabSz="1037071">
              <a:buFont typeface="Arial" panose="020B0604020202020204" pitchFamily="34" charset="0"/>
              <a:buChar char="•"/>
            </a:pPr>
            <a:r>
              <a:rPr lang="de-DE" sz="800" kern="0" err="1">
                <a:solidFill>
                  <a:srgbClr val="002348"/>
                </a:solidFill>
              </a:rPr>
              <a:t>Herbal</a:t>
            </a:r>
            <a:r>
              <a:rPr lang="de-DE" sz="800" kern="0">
                <a:solidFill>
                  <a:srgbClr val="002348"/>
                </a:solidFill>
              </a:rPr>
              <a:t> Drinks </a:t>
            </a:r>
            <a:endParaRPr lang="en-US" sz="800" kern="0">
              <a:solidFill>
                <a:srgbClr val="002348"/>
              </a:solidFill>
            </a:endParaRPr>
          </a:p>
        </p:txBody>
      </p:sp>
      <p:sp>
        <p:nvSpPr>
          <p:cNvPr id="63" name="Abgerundetes Rechteck 119">
            <a:extLst>
              <a:ext uri="{FF2B5EF4-FFF2-40B4-BE49-F238E27FC236}">
                <a16:creationId xmlns:a16="http://schemas.microsoft.com/office/drawing/2014/main" id="{9825CC00-A5CC-58FE-A1B4-DD55E257C7E3}"/>
              </a:ext>
            </a:extLst>
          </p:cNvPr>
          <p:cNvSpPr/>
          <p:nvPr/>
        </p:nvSpPr>
        <p:spPr>
          <a:xfrm>
            <a:off x="6316752" y="3918948"/>
            <a:ext cx="1080000" cy="1080000"/>
          </a:xfrm>
          <a:prstGeom prst="roundRect">
            <a:avLst/>
          </a:prstGeom>
          <a:noFill/>
          <a:ln w="12700" cap="flat" cmpd="sng" algn="ctr">
            <a:solidFill>
              <a:schemeClr val="tx2"/>
            </a:solidFill>
            <a:prstDash val="solid"/>
          </a:ln>
          <a:effectLst/>
        </p:spPr>
        <p:txBody>
          <a:bodyPr lIns="0" tIns="0" rIns="0" bIns="0" anchor="ctr" anchorCtr="1">
            <a:noAutofit/>
          </a:bodyPr>
          <a:lstStyle/>
          <a:p>
            <a:pPr marL="171450" lvl="0" indent="-171450" defTabSz="1037071">
              <a:lnSpc>
                <a:spcPct val="85000"/>
              </a:lnSpc>
              <a:spcBef>
                <a:spcPct val="0"/>
              </a:spcBef>
              <a:buFont typeface="Arial" panose="020B0604020202020204" pitchFamily="34" charset="0"/>
              <a:buChar char="•"/>
              <a:defRPr/>
            </a:pPr>
            <a:r>
              <a:rPr lang="de-DE" altLang="de-DE" sz="700" b="1" kern="0" dirty="0"/>
              <a:t>PET 500-1000ml</a:t>
            </a:r>
          </a:p>
          <a:p>
            <a:pPr marL="171450" lvl="0" indent="-171450" defTabSz="1037071">
              <a:lnSpc>
                <a:spcPct val="85000"/>
              </a:lnSpc>
              <a:spcBef>
                <a:spcPct val="0"/>
              </a:spcBef>
              <a:buFont typeface="Arial" panose="020B0604020202020204" pitchFamily="34" charset="0"/>
              <a:buChar char="•"/>
              <a:defRPr/>
            </a:pPr>
            <a:r>
              <a:rPr lang="de-DE" altLang="de-DE" sz="700" b="1" kern="0" dirty="0"/>
              <a:t>BIB 3l 10l)</a:t>
            </a:r>
          </a:p>
          <a:p>
            <a:pPr marL="171450" indent="-171450" defTabSz="1037071">
              <a:lnSpc>
                <a:spcPct val="85000"/>
              </a:lnSpc>
              <a:spcBef>
                <a:spcPct val="0"/>
              </a:spcBef>
              <a:buFont typeface="Arial" panose="020B0604020202020204" pitchFamily="34" charset="0"/>
              <a:buChar char="•"/>
              <a:defRPr/>
            </a:pPr>
            <a:r>
              <a:rPr lang="de-DE" altLang="de-DE" sz="700" b="1" kern="0" dirty="0" err="1"/>
              <a:t>Carton</a:t>
            </a:r>
            <a:r>
              <a:rPr lang="de-DE" altLang="de-DE" sz="700" b="1" kern="0" dirty="0"/>
              <a:t>  500ml-1000 ml   </a:t>
            </a:r>
          </a:p>
          <a:p>
            <a:pPr marL="171450" lvl="0" indent="-171450" defTabSz="1037071">
              <a:lnSpc>
                <a:spcPct val="85000"/>
              </a:lnSpc>
              <a:spcBef>
                <a:spcPct val="0"/>
              </a:spcBef>
              <a:buFont typeface="Arial" panose="020B0604020202020204" pitchFamily="34" charset="0"/>
              <a:buChar char="•"/>
              <a:defRPr/>
            </a:pPr>
            <a:r>
              <a:rPr lang="de-DE" altLang="de-DE" sz="700" b="1" kern="0" dirty="0"/>
              <a:t>   </a:t>
            </a:r>
          </a:p>
        </p:txBody>
      </p:sp>
      <p:sp>
        <p:nvSpPr>
          <p:cNvPr id="64" name="Rechteck: abgerundete Ecken 342">
            <a:extLst>
              <a:ext uri="{FF2B5EF4-FFF2-40B4-BE49-F238E27FC236}">
                <a16:creationId xmlns:a16="http://schemas.microsoft.com/office/drawing/2014/main" id="{8C637755-BE67-DB52-CDF3-637B2868BA8A}"/>
              </a:ext>
            </a:extLst>
          </p:cNvPr>
          <p:cNvSpPr/>
          <p:nvPr/>
        </p:nvSpPr>
        <p:spPr>
          <a:xfrm>
            <a:off x="6318906" y="5049895"/>
            <a:ext cx="1080000" cy="900000"/>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endParaRPr lang="en-US" sz="700" b="1">
              <a:solidFill>
                <a:schemeClr val="bg1"/>
              </a:solidFill>
            </a:endParaRPr>
          </a:p>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(PET , Carton)</a:t>
            </a:r>
          </a:p>
          <a:p>
            <a:pPr marL="171450" indent="-171450">
              <a:buFont typeface="Arial" panose="020B0604020202020204" pitchFamily="34" charset="0"/>
              <a:buChar char="•"/>
            </a:pPr>
            <a:r>
              <a:rPr lang="en-US" sz="700" b="1" err="1">
                <a:solidFill>
                  <a:schemeClr val="bg1"/>
                </a:solidFill>
              </a:rPr>
              <a:t>Naarmann</a:t>
            </a:r>
            <a:r>
              <a:rPr lang="en-US" sz="700" b="1">
                <a:solidFill>
                  <a:schemeClr val="bg1"/>
                </a:solidFill>
              </a:rPr>
              <a:t> ( Carton) </a:t>
            </a:r>
          </a:p>
          <a:p>
            <a:pPr marL="171450" indent="-171450">
              <a:buFont typeface="Arial" panose="020B0604020202020204" pitchFamily="34" charset="0"/>
              <a:buChar char="•"/>
            </a:pPr>
            <a:endParaRPr lang="en-US" sz="700" b="1">
              <a:solidFill>
                <a:schemeClr val="bg1"/>
              </a:solidFill>
            </a:endParaRPr>
          </a:p>
          <a:p>
            <a:endParaRPr lang="en-US" sz="1000">
              <a:solidFill>
                <a:schemeClr val="bg1"/>
              </a:solidFill>
            </a:endParaRPr>
          </a:p>
        </p:txBody>
      </p:sp>
      <p:sp>
        <p:nvSpPr>
          <p:cNvPr id="65" name="Rechteck: abgerundete Ecken 345">
            <a:extLst>
              <a:ext uri="{FF2B5EF4-FFF2-40B4-BE49-F238E27FC236}">
                <a16:creationId xmlns:a16="http://schemas.microsoft.com/office/drawing/2014/main" id="{23A02522-F3C7-154F-7AB8-BC7D01956799}"/>
              </a:ext>
            </a:extLst>
          </p:cNvPr>
          <p:cNvSpPr/>
          <p:nvPr/>
        </p:nvSpPr>
        <p:spPr>
          <a:xfrm>
            <a:off x="6299280" y="5996296"/>
            <a:ext cx="1080000" cy="108000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 Carton , PET)</a:t>
            </a:r>
          </a:p>
          <a:p>
            <a:pPr marL="171450" indent="-171450">
              <a:buFont typeface="Arial" panose="020B0604020202020204" pitchFamily="34" charset="0"/>
              <a:buChar char="•"/>
            </a:pPr>
            <a:r>
              <a:rPr lang="en-US" sz="700" b="1" err="1">
                <a:solidFill>
                  <a:schemeClr val="bg1"/>
                </a:solidFill>
              </a:rPr>
              <a:t>tbottlers</a:t>
            </a:r>
            <a:r>
              <a:rPr lang="en-US" sz="700" b="1">
                <a:solidFill>
                  <a:schemeClr val="bg1"/>
                </a:solidFill>
              </a:rPr>
              <a:t> GmbH ( PET, Carton) </a:t>
            </a:r>
          </a:p>
          <a:p>
            <a:endParaRPr lang="en-US" sz="1000">
              <a:solidFill>
                <a:schemeClr val="bg1"/>
              </a:solidFill>
            </a:endParaRPr>
          </a:p>
        </p:txBody>
      </p:sp>
      <p:graphicFrame>
        <p:nvGraphicFramePr>
          <p:cNvPr id="66" name="Table 65">
            <a:extLst>
              <a:ext uri="{FF2B5EF4-FFF2-40B4-BE49-F238E27FC236}">
                <a16:creationId xmlns:a16="http://schemas.microsoft.com/office/drawing/2014/main" id="{EA04A89A-04C3-7658-08F3-7197034A5F96}"/>
              </a:ext>
            </a:extLst>
          </p:cNvPr>
          <p:cNvGraphicFramePr>
            <a:graphicFrameLocks noGrp="1"/>
          </p:cNvGraphicFramePr>
          <p:nvPr>
            <p:extLst>
              <p:ext uri="{D42A27DB-BD31-4B8C-83A1-F6EECF244321}">
                <p14:modId xmlns:p14="http://schemas.microsoft.com/office/powerpoint/2010/main" val="3264635947"/>
              </p:ext>
            </p:extLst>
          </p:nvPr>
        </p:nvGraphicFramePr>
        <p:xfrm>
          <a:off x="313938" y="3057103"/>
          <a:ext cx="4479391" cy="1259229"/>
        </p:xfrm>
        <a:graphic>
          <a:graphicData uri="http://schemas.openxmlformats.org/drawingml/2006/table">
            <a:tbl>
              <a:tblPr firstRow="1" bandRow="1">
                <a:tableStyleId>{2D5ABB26-0587-4C30-8999-92F81FD0307C}</a:tableStyleId>
              </a:tblPr>
              <a:tblGrid>
                <a:gridCol w="4479391">
                  <a:extLst>
                    <a:ext uri="{9D8B030D-6E8A-4147-A177-3AD203B41FA5}">
                      <a16:colId xmlns:a16="http://schemas.microsoft.com/office/drawing/2014/main" val="3444292646"/>
                    </a:ext>
                  </a:extLst>
                </a:gridCol>
              </a:tblGrid>
              <a:tr h="610643">
                <a:tc>
                  <a:txBody>
                    <a:bodyPr/>
                    <a:lstStyle/>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Shelf Life 360 days @ chilled storage / 180 days @ ambient storage</a:t>
                      </a:r>
                    </a:p>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Open shelf life 3-5 days @ chilled storage</a:t>
                      </a:r>
                    </a:p>
                  </a:txBody>
                  <a:tcPr marL="0" marR="32650" marT="32650" marB="32650" anchor="ctr">
                    <a:lnL>
                      <a:noFill/>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90726228"/>
                  </a:ext>
                </a:extLst>
              </a:tr>
              <a:tr h="648586">
                <a:tc>
                  <a:txBody>
                    <a:bodyPr/>
                    <a:lstStyle/>
                    <a:p>
                      <a:pPr algn="l" fontAlgn="base"/>
                      <a:r>
                        <a:rPr lang="en-US" sz="1100" b="0" kern="1200" noProof="0" dirty="0" err="1">
                          <a:solidFill>
                            <a:schemeClr val="tx1"/>
                          </a:solidFill>
                          <a:latin typeface="+mn-lt"/>
                          <a:ea typeface="+mn-ea"/>
                          <a:cs typeface="+mn-cs"/>
                        </a:rPr>
                        <a:t>Döhler</a:t>
                      </a:r>
                      <a:r>
                        <a:rPr lang="en-US" sz="1100" b="0" kern="1200" noProof="0" dirty="0">
                          <a:solidFill>
                            <a:schemeClr val="tx1"/>
                          </a:solidFill>
                          <a:latin typeface="+mn-lt"/>
                          <a:ea typeface="+mn-ea"/>
                          <a:cs typeface="+mn-cs"/>
                        </a:rPr>
                        <a:t>: 2.000kg l Bottler: 10.000l</a:t>
                      </a:r>
                    </a:p>
                  </a:txBody>
                  <a:tcPr marL="0" marR="32650" marT="32650" marB="32650" anchor="ctr">
                    <a:lnL>
                      <a:noFill/>
                    </a:lnL>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8415260"/>
                  </a:ext>
                </a:extLst>
              </a:tr>
            </a:tbl>
          </a:graphicData>
        </a:graphic>
      </p:graphicFrame>
    </p:spTree>
    <p:extLst>
      <p:ext uri="{BB962C8B-B14F-4D97-AF65-F5344CB8AC3E}">
        <p14:creationId xmlns:p14="http://schemas.microsoft.com/office/powerpoint/2010/main" val="3252272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307920" y="362177"/>
            <a:ext cx="4775002" cy="753348"/>
          </a:xfrm>
        </p:spPr>
        <p:txBody>
          <a:bodyPr/>
          <a:lstStyle/>
          <a:p>
            <a:r>
              <a:rPr lang="en-GB" dirty="0"/>
              <a:t>Doehler solutions for hot tea and coffee drinks</a:t>
            </a:r>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324763" y="1131673"/>
            <a:ext cx="4799583" cy="527388"/>
          </a:xfrm>
        </p:spPr>
        <p:txBody>
          <a:bodyPr/>
          <a:lstStyle/>
          <a:p>
            <a:r>
              <a:rPr lang="en-GB" sz="1400" b="1" dirty="0"/>
              <a:t>Doehler product solutions and packaging capability</a:t>
            </a:r>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Tea drinks</a:t>
            </a:r>
          </a:p>
        </p:txBody>
      </p:sp>
      <p:sp>
        <p:nvSpPr>
          <p:cNvPr id="12" name="Textplatzhalter 11">
            <a:extLst>
              <a:ext uri="{FF2B5EF4-FFF2-40B4-BE49-F238E27FC236}">
                <a16:creationId xmlns:a16="http://schemas.microsoft.com/office/drawing/2014/main" id="{8E2D125C-7199-45B9-8C77-F588B6E0B9B3}"/>
              </a:ext>
            </a:extLst>
          </p:cNvPr>
          <p:cNvSpPr>
            <a:spLocks noGrp="1"/>
          </p:cNvSpPr>
          <p:nvPr>
            <p:ph type="body" sz="quarter" idx="38"/>
          </p:nvPr>
        </p:nvSpPr>
        <p:spPr>
          <a:xfrm>
            <a:off x="264032" y="1724777"/>
            <a:ext cx="4799585" cy="1652375"/>
          </a:xfrm>
        </p:spPr>
        <p:txBody>
          <a:bodyPr/>
          <a:lstStyle/>
          <a:p>
            <a:pPr algn="just"/>
            <a:r>
              <a:rPr lang="en-US" sz="1200" b="0" dirty="0"/>
              <a:t>Differentiation of hot coffee and tea drinks portfolio goes via addition of dairy, fruity ingredients as well as natural sweeteners, herbs and spices. Hot fruited tea complimented with honey and spices warms up through the cold seasons. </a:t>
            </a:r>
          </a:p>
          <a:p>
            <a:pPr algn="just"/>
            <a:r>
              <a:rPr lang="en-US" sz="1200" b="0" dirty="0"/>
              <a:t>Traditional hot coffee range can be differentiated by adding the taste via syrups, sauces, plant-based milk or crunchy dried fruit inclusions.</a:t>
            </a:r>
            <a:endParaRPr lang="en-US" sz="1200" b="0" dirty="0">
              <a:solidFill>
                <a:schemeClr val="tx2"/>
              </a:solidFill>
            </a:endParaRPr>
          </a:p>
        </p:txBody>
      </p:sp>
      <p:sp>
        <p:nvSpPr>
          <p:cNvPr id="6" name="Textplatzhalter 11">
            <a:extLst>
              <a:ext uri="{FF2B5EF4-FFF2-40B4-BE49-F238E27FC236}">
                <a16:creationId xmlns:a16="http://schemas.microsoft.com/office/drawing/2014/main" id="{0E0E31B8-2E04-6488-2938-0920A1C57CD5}"/>
              </a:ext>
            </a:extLst>
          </p:cNvPr>
          <p:cNvSpPr txBox="1">
            <a:spLocks/>
          </p:cNvSpPr>
          <p:nvPr/>
        </p:nvSpPr>
        <p:spPr>
          <a:xfrm>
            <a:off x="211723" y="6177260"/>
            <a:ext cx="4904201" cy="93217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1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sz="1200" b="0" dirty="0"/>
              <a:t>For Hot tea and coffee drinks Doehler offers wide range of </a:t>
            </a:r>
            <a:r>
              <a:rPr lang="en-US" sz="1200" b="0" u="sng" dirty="0"/>
              <a:t>syrups (fruited, brown flavored, with/without sugar), sauces, toppings and frieze dried fruits in slices, cubes, granules and powder form. </a:t>
            </a:r>
          </a:p>
        </p:txBody>
      </p:sp>
      <p:pic>
        <p:nvPicPr>
          <p:cNvPr id="7" name="Picture 6">
            <a:extLst>
              <a:ext uri="{FF2B5EF4-FFF2-40B4-BE49-F238E27FC236}">
                <a16:creationId xmlns:a16="http://schemas.microsoft.com/office/drawing/2014/main" id="{29EFFC43-E490-E49D-CCC6-5D66484909D2}"/>
              </a:ext>
            </a:extLst>
          </p:cNvPr>
          <p:cNvPicPr>
            <a:picLocks noChangeAspect="1"/>
          </p:cNvPicPr>
          <p:nvPr/>
        </p:nvPicPr>
        <p:blipFill rotWithShape="1">
          <a:blip r:embed="rId2"/>
          <a:srcRect l="3974" t="7464" b="13645"/>
          <a:stretch/>
        </p:blipFill>
        <p:spPr>
          <a:xfrm>
            <a:off x="211723" y="3442868"/>
            <a:ext cx="4854641" cy="2660238"/>
          </a:xfrm>
          <a:prstGeom prst="rect">
            <a:avLst/>
          </a:prstGeom>
        </p:spPr>
      </p:pic>
    </p:spTree>
    <p:extLst>
      <p:ext uri="{BB962C8B-B14F-4D97-AF65-F5344CB8AC3E}">
        <p14:creationId xmlns:p14="http://schemas.microsoft.com/office/powerpoint/2010/main" val="3344252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B02FDA6F-2631-4E74-A55A-B5F0D1EA09BD}"/>
              </a:ext>
            </a:extLst>
          </p:cNvPr>
          <p:cNvSpPr>
            <a:spLocks noGrp="1"/>
          </p:cNvSpPr>
          <p:nvPr>
            <p:ph type="body" sz="quarter" idx="24"/>
          </p:nvPr>
        </p:nvSpPr>
        <p:spPr>
          <a:xfrm>
            <a:off x="247318" y="386948"/>
            <a:ext cx="4852153" cy="353238"/>
          </a:xfrm>
        </p:spPr>
        <p:txBody>
          <a:bodyPr/>
          <a:lstStyle/>
          <a:p>
            <a:r>
              <a:rPr lang="en-GB" dirty="0"/>
              <a:t>Hot tea and coffee drinks</a:t>
            </a:r>
          </a:p>
        </p:txBody>
      </p:sp>
      <p:sp>
        <p:nvSpPr>
          <p:cNvPr id="4" name="Textplatzhalter 3">
            <a:extLst>
              <a:ext uri="{FF2B5EF4-FFF2-40B4-BE49-F238E27FC236}">
                <a16:creationId xmlns:a16="http://schemas.microsoft.com/office/drawing/2014/main" id="{8AA1C3CF-FB3E-455F-8B55-2F176EE8E557}"/>
              </a:ext>
            </a:extLst>
          </p:cNvPr>
          <p:cNvSpPr>
            <a:spLocks noGrp="1"/>
          </p:cNvSpPr>
          <p:nvPr>
            <p:ph type="body" sz="quarter" idx="25"/>
          </p:nvPr>
        </p:nvSpPr>
        <p:spPr>
          <a:xfrm>
            <a:off x="247318" y="867365"/>
            <a:ext cx="4789724" cy="692113"/>
          </a:xfrm>
        </p:spPr>
        <p:txBody>
          <a:bodyPr/>
          <a:lstStyle/>
          <a:p>
            <a:r>
              <a:rPr lang="en-GB" sz="1200" dirty="0"/>
              <a:t>Fruit Bases, Syrups, Bases with tea extracts</a:t>
            </a:r>
          </a:p>
          <a:p>
            <a:endParaRPr lang="en-GB" sz="1200" dirty="0"/>
          </a:p>
          <a:p>
            <a:endParaRPr lang="en-GB" sz="1200" dirty="0"/>
          </a:p>
        </p:txBody>
      </p:sp>
      <p:sp>
        <p:nvSpPr>
          <p:cNvPr id="5" name="Textplatzhalter 4">
            <a:extLst>
              <a:ext uri="{FF2B5EF4-FFF2-40B4-BE49-F238E27FC236}">
                <a16:creationId xmlns:a16="http://schemas.microsoft.com/office/drawing/2014/main" id="{F346503A-CD95-402B-9679-72A16AACBF5E}"/>
              </a:ext>
            </a:extLst>
          </p:cNvPr>
          <p:cNvSpPr>
            <a:spLocks noGrp="1"/>
          </p:cNvSpPr>
          <p:nvPr>
            <p:ph type="body" sz="quarter" idx="36"/>
          </p:nvPr>
        </p:nvSpPr>
        <p:spPr/>
        <p:txBody>
          <a:bodyPr/>
          <a:lstStyle/>
          <a:p>
            <a:r>
              <a:rPr lang="en-GB" dirty="0"/>
              <a:t>Product  and packaging info</a:t>
            </a:r>
          </a:p>
        </p:txBody>
      </p:sp>
      <p:cxnSp>
        <p:nvCxnSpPr>
          <p:cNvPr id="18" name="Gerader Verbinder 17">
            <a:extLst>
              <a:ext uri="{FF2B5EF4-FFF2-40B4-BE49-F238E27FC236}">
                <a16:creationId xmlns:a16="http://schemas.microsoft.com/office/drawing/2014/main" id="{31959F84-C87D-487B-AA9E-B738BECB306E}"/>
              </a:ext>
            </a:extLst>
          </p:cNvPr>
          <p:cNvCxnSpPr>
            <a:cxnSpLocks/>
          </p:cNvCxnSpPr>
          <p:nvPr/>
        </p:nvCxnSpPr>
        <p:spPr>
          <a:xfrm>
            <a:off x="2269405" y="6340863"/>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Gerader Verbinder 18">
            <a:extLst>
              <a:ext uri="{FF2B5EF4-FFF2-40B4-BE49-F238E27FC236}">
                <a16:creationId xmlns:a16="http://schemas.microsoft.com/office/drawing/2014/main" id="{57EA0ECA-AA5F-428C-8E24-974D6C6AB518}"/>
              </a:ext>
            </a:extLst>
          </p:cNvPr>
          <p:cNvCxnSpPr>
            <a:cxnSpLocks/>
          </p:cNvCxnSpPr>
          <p:nvPr/>
        </p:nvCxnSpPr>
        <p:spPr>
          <a:xfrm>
            <a:off x="2269405" y="6598159"/>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AutoShape 2">
            <a:extLst>
              <a:ext uri="{FF2B5EF4-FFF2-40B4-BE49-F238E27FC236}">
                <a16:creationId xmlns:a16="http://schemas.microsoft.com/office/drawing/2014/main" id="{0CEB5AE5-0F35-4965-A400-A15C1D246850}"/>
              </a:ext>
            </a:extLst>
          </p:cNvPr>
          <p:cNvSpPr>
            <a:spLocks noChangeAspect="1" noChangeArrowheads="1"/>
          </p:cNvSpPr>
          <p:nvPr/>
        </p:nvSpPr>
        <p:spPr bwMode="auto">
          <a:xfrm>
            <a:off x="2350661" y="69145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7" name="AutoShape 2">
            <a:extLst>
              <a:ext uri="{FF2B5EF4-FFF2-40B4-BE49-F238E27FC236}">
                <a16:creationId xmlns:a16="http://schemas.microsoft.com/office/drawing/2014/main" id="{D0CB153F-B083-415E-BD4F-07A95368ABBA}"/>
              </a:ext>
            </a:extLst>
          </p:cNvPr>
          <p:cNvSpPr>
            <a:spLocks noChangeAspect="1" noChangeArrowheads="1"/>
          </p:cNvSpPr>
          <p:nvPr/>
        </p:nvSpPr>
        <p:spPr bwMode="auto">
          <a:xfrm>
            <a:off x="2503061" y="706699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8" name="Text Placeholder 7">
            <a:extLst>
              <a:ext uri="{FF2B5EF4-FFF2-40B4-BE49-F238E27FC236}">
                <a16:creationId xmlns:a16="http://schemas.microsoft.com/office/drawing/2014/main" id="{E7161B54-0049-B402-8BE2-966216B8498E}"/>
              </a:ext>
            </a:extLst>
          </p:cNvPr>
          <p:cNvSpPr>
            <a:spLocks noGrp="1"/>
          </p:cNvSpPr>
          <p:nvPr>
            <p:ph type="body" sz="quarter" idx="52"/>
          </p:nvPr>
        </p:nvSpPr>
        <p:spPr>
          <a:xfrm>
            <a:off x="291781" y="1409607"/>
            <a:ext cx="2572191" cy="247312"/>
          </a:xfrm>
        </p:spPr>
        <p:txBody>
          <a:bodyPr/>
          <a:lstStyle/>
          <a:p>
            <a:r>
              <a:rPr lang="en-US" dirty="0"/>
              <a:t>Product example</a:t>
            </a:r>
            <a:endParaRPr lang="ru-RU" dirty="0"/>
          </a:p>
        </p:txBody>
      </p:sp>
      <p:sp>
        <p:nvSpPr>
          <p:cNvPr id="10" name="Text Placeholder 7">
            <a:extLst>
              <a:ext uri="{FF2B5EF4-FFF2-40B4-BE49-F238E27FC236}">
                <a16:creationId xmlns:a16="http://schemas.microsoft.com/office/drawing/2014/main" id="{2578E535-2703-DDC3-B4E1-6B5D4A65A377}"/>
              </a:ext>
            </a:extLst>
          </p:cNvPr>
          <p:cNvSpPr txBox="1">
            <a:spLocks/>
          </p:cNvSpPr>
          <p:nvPr/>
        </p:nvSpPr>
        <p:spPr>
          <a:xfrm>
            <a:off x="3236088" y="1342460"/>
            <a:ext cx="2091562" cy="527388"/>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Recommended Application</a:t>
            </a:r>
            <a:endParaRPr lang="ru-RU" dirty="0"/>
          </a:p>
        </p:txBody>
      </p:sp>
      <p:sp>
        <p:nvSpPr>
          <p:cNvPr id="11" name="Picture Placeholder 6">
            <a:extLst>
              <a:ext uri="{FF2B5EF4-FFF2-40B4-BE49-F238E27FC236}">
                <a16:creationId xmlns:a16="http://schemas.microsoft.com/office/drawing/2014/main" id="{FE7F6FEF-4FF8-AFA8-FE60-73C1A5DE5BF5}"/>
              </a:ext>
            </a:extLst>
          </p:cNvPr>
          <p:cNvSpPr>
            <a:spLocks noGrp="1"/>
          </p:cNvSpPr>
          <p:nvPr>
            <p:ph type="pic" sz="quarter" idx="19"/>
          </p:nvPr>
        </p:nvSpPr>
        <p:spPr>
          <a:xfrm>
            <a:off x="265679" y="4666721"/>
            <a:ext cx="1509909" cy="1259659"/>
          </a:xfrm>
        </p:spPr>
      </p:sp>
      <p:sp>
        <p:nvSpPr>
          <p:cNvPr id="13" name="Text Placeholder 7">
            <a:extLst>
              <a:ext uri="{FF2B5EF4-FFF2-40B4-BE49-F238E27FC236}">
                <a16:creationId xmlns:a16="http://schemas.microsoft.com/office/drawing/2014/main" id="{51A2B378-0B89-6D34-FE79-37CF1155A713}"/>
              </a:ext>
            </a:extLst>
          </p:cNvPr>
          <p:cNvSpPr txBox="1">
            <a:spLocks/>
          </p:cNvSpPr>
          <p:nvPr/>
        </p:nvSpPr>
        <p:spPr>
          <a:xfrm>
            <a:off x="265679" y="2856642"/>
            <a:ext cx="3932293" cy="247312"/>
          </a:xfrm>
          <a:prstGeom prst="rect">
            <a:avLst/>
          </a:prstGeom>
        </p:spPr>
        <p:txBody>
          <a:bodyPr wrap="square" lIns="0" tIns="0" rIns="0" bIns="0" anchor="t" anchorCtr="0">
            <a:spAutoFit/>
          </a:bodyPr>
          <a:lstStyle>
            <a:lvl1pPr marL="0" indent="0" algn="l" defTabSz="413233" rtl="0" eaLnBrk="1" latinLnBrk="0" hangingPunct="1">
              <a:lnSpc>
                <a:spcPct val="130000"/>
              </a:lnSpc>
              <a:spcBef>
                <a:spcPts val="0"/>
              </a:spcBef>
              <a:buFont typeface="Arial" pitchFamily="34" charset="0"/>
              <a:buNone/>
              <a:defRPr lang="de-DE" sz="1400" b="1" i="0" u="none" strike="noStrike" kern="1200" baseline="0">
                <a:solidFill>
                  <a:schemeClr val="tx2"/>
                </a:solidFill>
                <a:latin typeface="+mn-lt"/>
                <a:ea typeface="Verdana" pitchFamily="34" charset="0"/>
                <a:cs typeface="Verdana" pitchFamily="34" charset="0"/>
              </a:defRPr>
            </a:lvl1pPr>
            <a:lvl2pPr marL="171178" indent="-85589" algn="l" defTabSz="215094" rtl="0" eaLnBrk="1" latinLnBrk="0" hangingPunct="1">
              <a:lnSpc>
                <a:spcPct val="130000"/>
              </a:lnSpc>
              <a:spcBef>
                <a:spcPts val="0"/>
              </a:spcBef>
              <a:buClr>
                <a:schemeClr val="tx1"/>
              </a:buClr>
              <a:buSzPct val="120000"/>
              <a:buFont typeface="Arial" pitchFamily="34" charset="0"/>
              <a:buChar char="•"/>
              <a:tabLst/>
              <a:defRPr sz="633" kern="1200" baseline="0">
                <a:solidFill>
                  <a:schemeClr val="tx1"/>
                </a:solidFill>
                <a:latin typeface="+mj-lt"/>
                <a:ea typeface="Verdana" pitchFamily="34" charset="0"/>
                <a:cs typeface="Verdana" pitchFamily="34" charset="0"/>
              </a:defRPr>
            </a:lvl2pPr>
            <a:lvl3pPr marL="342358" indent="-85589" algn="l" defTabSz="413233" rtl="0" eaLnBrk="1" latinLnBrk="0" hangingPunct="1">
              <a:lnSpc>
                <a:spcPct val="130000"/>
              </a:lnSpc>
              <a:spcBef>
                <a:spcPts val="0"/>
              </a:spcBef>
              <a:buClr>
                <a:schemeClr val="tx1"/>
              </a:buClr>
              <a:buSzPct val="120000"/>
              <a:buFont typeface="Arial" pitchFamily="34" charset="0"/>
              <a:buChar char="•"/>
              <a:defRPr sz="633" kern="1200">
                <a:solidFill>
                  <a:schemeClr val="tx1"/>
                </a:solidFill>
                <a:latin typeface="+mj-lt"/>
                <a:ea typeface="Verdana" pitchFamily="34" charset="0"/>
                <a:cs typeface="Verdana" pitchFamily="34" charset="0"/>
              </a:defRPr>
            </a:lvl3pPr>
            <a:lvl4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4pPr>
            <a:lvl5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mj-lt"/>
                <a:ea typeface="Verdana" panose="020B0604030504040204" pitchFamily="34" charset="0"/>
                <a:cs typeface="Verdana" panose="020B0604030504040204" pitchFamily="34" charset="0"/>
              </a:defRPr>
            </a:lvl5pPr>
            <a:lvl6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6pPr>
            <a:lvl7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7pPr>
            <a:lvl8pPr marL="342358" indent="-85589" algn="l" defTabSz="413233" rtl="0" eaLnBrk="1" latinLnBrk="0" hangingPunct="1">
              <a:lnSpc>
                <a:spcPct val="130000"/>
              </a:lnSpc>
              <a:spcBef>
                <a:spcPts val="0"/>
              </a:spcBef>
              <a:buClr>
                <a:schemeClr val="tx1"/>
              </a:buClr>
              <a:buSzPct val="120000"/>
              <a:buFont typeface="Arial" panose="020B0604020202020204" pitchFamily="34" charset="0"/>
              <a:buChar char="•"/>
              <a:defRPr sz="633" kern="1200">
                <a:solidFill>
                  <a:schemeClr val="tx1"/>
                </a:solidFill>
                <a:latin typeface="Verdana" panose="020B0604030504040204" pitchFamily="34" charset="0"/>
                <a:ea typeface="Verdana" panose="020B0604030504040204" pitchFamily="34" charset="0"/>
                <a:cs typeface="Verdana" panose="020B0604030504040204" pitchFamily="34" charset="0"/>
              </a:defRPr>
            </a:lvl8pPr>
            <a:lvl9pPr marL="1756238" indent="-103309" algn="l" defTabSz="413233" rtl="0" eaLnBrk="1" latinLnBrk="0" hangingPunct="1">
              <a:spcBef>
                <a:spcPct val="20000"/>
              </a:spcBef>
              <a:buFont typeface="Arial" pitchFamily="34" charset="0"/>
              <a:buChar char="•"/>
              <a:defRPr sz="912" kern="1200">
                <a:solidFill>
                  <a:schemeClr val="tx1"/>
                </a:solidFill>
                <a:latin typeface="+mn-lt"/>
                <a:ea typeface="+mn-ea"/>
                <a:cs typeface="+mn-cs"/>
              </a:defRPr>
            </a:lvl9pPr>
          </a:lstStyle>
          <a:p>
            <a:r>
              <a:rPr lang="en-US" dirty="0"/>
              <a:t>Product and Packing capabilities</a:t>
            </a:r>
            <a:endParaRPr lang="ru-RU" dirty="0"/>
          </a:p>
        </p:txBody>
      </p:sp>
      <p:cxnSp>
        <p:nvCxnSpPr>
          <p:cNvPr id="6" name="Gerader Verbinder 17">
            <a:extLst>
              <a:ext uri="{FF2B5EF4-FFF2-40B4-BE49-F238E27FC236}">
                <a16:creationId xmlns:a16="http://schemas.microsoft.com/office/drawing/2014/main" id="{ACF301DF-3F6F-113C-B326-30281DC0E23C}"/>
              </a:ext>
            </a:extLst>
          </p:cNvPr>
          <p:cNvCxnSpPr>
            <a:cxnSpLocks/>
          </p:cNvCxnSpPr>
          <p:nvPr/>
        </p:nvCxnSpPr>
        <p:spPr>
          <a:xfrm>
            <a:off x="2269405" y="6871688"/>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Gerader Verbinder 18">
            <a:extLst>
              <a:ext uri="{FF2B5EF4-FFF2-40B4-BE49-F238E27FC236}">
                <a16:creationId xmlns:a16="http://schemas.microsoft.com/office/drawing/2014/main" id="{CC404876-1D91-C029-50E9-BA5126E916E0}"/>
              </a:ext>
            </a:extLst>
          </p:cNvPr>
          <p:cNvCxnSpPr>
            <a:cxnSpLocks/>
          </p:cNvCxnSpPr>
          <p:nvPr/>
        </p:nvCxnSpPr>
        <p:spPr>
          <a:xfrm>
            <a:off x="2269405" y="7128984"/>
            <a:ext cx="2576699"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E980342-996A-DD3D-8910-DC1B4E2C0541}"/>
              </a:ext>
            </a:extLst>
          </p:cNvPr>
          <p:cNvSpPr txBox="1"/>
          <p:nvPr/>
        </p:nvSpPr>
        <p:spPr>
          <a:xfrm>
            <a:off x="177480" y="1782124"/>
            <a:ext cx="2838892" cy="523220"/>
          </a:xfrm>
          <a:prstGeom prst="rect">
            <a:avLst/>
          </a:prstGeom>
          <a:noFill/>
        </p:spPr>
        <p:txBody>
          <a:bodyPr wrap="square">
            <a:spAutoFit/>
          </a:bodyPr>
          <a:lstStyle/>
          <a:p>
            <a:r>
              <a:rPr lang="en-US" sz="1400" dirty="0">
                <a:solidFill>
                  <a:srgbClr val="1D1D1F"/>
                </a:solidFill>
                <a:effectLst/>
                <a:ea typeface="DengXian" panose="02010600030101010101" pitchFamily="2" charset="-122"/>
              </a:rPr>
              <a:t>CR0338121 Multifruit smoothie yellow with mint</a:t>
            </a:r>
            <a:endParaRPr lang="de-DE" sz="1400" dirty="0"/>
          </a:p>
        </p:txBody>
      </p:sp>
      <p:graphicFrame>
        <p:nvGraphicFramePr>
          <p:cNvPr id="14" name="Table 13">
            <a:extLst>
              <a:ext uri="{FF2B5EF4-FFF2-40B4-BE49-F238E27FC236}">
                <a16:creationId xmlns:a16="http://schemas.microsoft.com/office/drawing/2014/main" id="{C470A6DD-6ED4-E059-2214-9DA16BFB95A5}"/>
              </a:ext>
            </a:extLst>
          </p:cNvPr>
          <p:cNvGraphicFramePr>
            <a:graphicFrameLocks noGrp="1"/>
          </p:cNvGraphicFramePr>
          <p:nvPr/>
        </p:nvGraphicFramePr>
        <p:xfrm>
          <a:off x="277327" y="3281244"/>
          <a:ext cx="4852153" cy="982889"/>
        </p:xfrm>
        <a:graphic>
          <a:graphicData uri="http://schemas.openxmlformats.org/drawingml/2006/table">
            <a:tbl>
              <a:tblPr firstRow="1" bandRow="1">
                <a:tableStyleId>{2D5ABB26-0587-4C30-8999-92F81FD0307C}</a:tableStyleId>
              </a:tblPr>
              <a:tblGrid>
                <a:gridCol w="1188077">
                  <a:extLst>
                    <a:ext uri="{9D8B030D-6E8A-4147-A177-3AD203B41FA5}">
                      <a16:colId xmlns:a16="http://schemas.microsoft.com/office/drawing/2014/main" val="3372330308"/>
                    </a:ext>
                  </a:extLst>
                </a:gridCol>
                <a:gridCol w="3664076">
                  <a:extLst>
                    <a:ext uri="{9D8B030D-6E8A-4147-A177-3AD203B41FA5}">
                      <a16:colId xmlns:a16="http://schemas.microsoft.com/office/drawing/2014/main" val="815436727"/>
                    </a:ext>
                  </a:extLst>
                </a:gridCol>
              </a:tblGrid>
              <a:tr h="489098">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3E"/>
                          </a:solidFill>
                          <a:effectLst/>
                          <a:uLnTx/>
                          <a:uFillTx/>
                          <a:latin typeface="+mn-lt"/>
                          <a:ea typeface="+mn-ea"/>
                          <a:cs typeface="+mn-cs"/>
                        </a:rPr>
                        <a:t>Product Information</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Shelf Life 9 months @ ambient storage </a:t>
                      </a:r>
                    </a:p>
                    <a:p>
                      <a:pPr marL="171450" marR="0" lvl="0" indent="-171450" algn="l" defTabSz="104289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altLang="de-DE" sz="1100" noProof="0" dirty="0">
                          <a:solidFill>
                            <a:schemeClr val="tx1"/>
                          </a:solidFill>
                        </a:rPr>
                        <a:t>Open shelf life 3 days @ chilled storage/ 24h @ ambient storage</a:t>
                      </a:r>
                    </a:p>
                  </a:txBody>
                  <a:tcPr marL="0" marR="32650" marT="32650" marB="32650" anchor="ctr">
                    <a:lnL>
                      <a:noFill/>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8506228"/>
                  </a:ext>
                </a:extLst>
              </a:tr>
              <a:tr h="414669">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lang="en-GB" sz="1100" b="1" kern="1200" noProof="0" dirty="0">
                          <a:solidFill>
                            <a:srgbClr val="002348"/>
                          </a:solidFill>
                          <a:latin typeface="+mn-lt"/>
                          <a:ea typeface="+mn-ea"/>
                          <a:cs typeface="+mn-cs"/>
                        </a:rPr>
                        <a:t>MOQ</a:t>
                      </a:r>
                    </a:p>
                  </a:txBody>
                  <a:tcPr marL="97950" marR="32650" marT="32650" marB="32650" anchor="ctr">
                    <a:lnL>
                      <a:noFill/>
                    </a:lnL>
                    <a:lnR>
                      <a:noFill/>
                    </a:lnR>
                    <a:lnT w="285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ase"/>
                      <a:r>
                        <a:rPr lang="en-US" sz="1100" b="0" kern="1200" noProof="0" dirty="0" err="1">
                          <a:solidFill>
                            <a:srgbClr val="002348"/>
                          </a:solidFill>
                          <a:latin typeface="+mn-lt"/>
                          <a:ea typeface="+mn-ea"/>
                          <a:cs typeface="+mn-cs"/>
                        </a:rPr>
                        <a:t>Döhler</a:t>
                      </a:r>
                      <a:r>
                        <a:rPr lang="en-US" sz="1100" b="0" kern="1200" noProof="0" dirty="0">
                          <a:solidFill>
                            <a:srgbClr val="002348"/>
                          </a:solidFill>
                          <a:latin typeface="+mn-lt"/>
                          <a:ea typeface="+mn-ea"/>
                          <a:cs typeface="+mn-cs"/>
                        </a:rPr>
                        <a:t>: 1.000-3.000kg l Bottler: 40.000l</a:t>
                      </a:r>
                    </a:p>
                  </a:txBody>
                  <a:tcPr marL="0" marR="32650" marT="32650" marB="32650" anchor="ctr">
                    <a:lnL>
                      <a:noFill/>
                    </a:lnL>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32796507"/>
                  </a:ext>
                </a:extLst>
              </a:tr>
            </a:tbl>
          </a:graphicData>
        </a:graphic>
      </p:graphicFrame>
      <p:graphicFrame>
        <p:nvGraphicFramePr>
          <p:cNvPr id="17" name="Table 16">
            <a:extLst>
              <a:ext uri="{FF2B5EF4-FFF2-40B4-BE49-F238E27FC236}">
                <a16:creationId xmlns:a16="http://schemas.microsoft.com/office/drawing/2014/main" id="{B86CD4ED-4CC6-B3AA-2E71-25C85F69B6CB}"/>
              </a:ext>
            </a:extLst>
          </p:cNvPr>
          <p:cNvGraphicFramePr>
            <a:graphicFrameLocks noGrp="1"/>
          </p:cNvGraphicFramePr>
          <p:nvPr/>
        </p:nvGraphicFramePr>
        <p:xfrm>
          <a:off x="1861347" y="4844800"/>
          <a:ext cx="3232281" cy="568220"/>
        </p:xfrm>
        <a:graphic>
          <a:graphicData uri="http://schemas.openxmlformats.org/drawingml/2006/table">
            <a:tbl>
              <a:tblPr firstRow="1" bandRow="1">
                <a:tableStyleId>{2D5ABB26-0587-4C30-8999-92F81FD0307C}</a:tableStyleId>
              </a:tblPr>
              <a:tblGrid>
                <a:gridCol w="996922">
                  <a:extLst>
                    <a:ext uri="{9D8B030D-6E8A-4147-A177-3AD203B41FA5}">
                      <a16:colId xmlns:a16="http://schemas.microsoft.com/office/drawing/2014/main" val="2319267598"/>
                    </a:ext>
                  </a:extLst>
                </a:gridCol>
                <a:gridCol w="2235359">
                  <a:extLst>
                    <a:ext uri="{9D8B030D-6E8A-4147-A177-3AD203B41FA5}">
                      <a16:colId xmlns:a16="http://schemas.microsoft.com/office/drawing/2014/main" val="2850565786"/>
                    </a:ext>
                  </a:extLst>
                </a:gridCol>
              </a:tblGrid>
              <a:tr h="494223">
                <a:tc>
                  <a:txBody>
                    <a:bodyPr/>
                    <a:lstStyle/>
                    <a:p>
                      <a:pPr marL="0" marR="0" lvl="0" indent="0" algn="l" defTabSz="1043056" rtl="0" eaLnBrk="1" fontAlgn="auto" latinLnBrk="0" hangingPunct="1">
                        <a:lnSpc>
                          <a:spcPct val="100000"/>
                        </a:lnSpc>
                        <a:spcBef>
                          <a:spcPts val="0"/>
                        </a:spcBef>
                        <a:spcAft>
                          <a:spcPts val="0"/>
                        </a:spcAft>
                        <a:buClrTx/>
                        <a:buSzTx/>
                        <a:buFontTx/>
                        <a:buNone/>
                        <a:tabLst/>
                        <a:defRPr/>
                      </a:pPr>
                      <a:r>
                        <a:rPr kumimoji="0" lang="en-GB" sz="1100" b="1" i="0" u="none" strike="noStrike" kern="1200" cap="none" spc="0" normalizeH="0" baseline="0" noProof="0" dirty="0">
                          <a:ln>
                            <a:noFill/>
                          </a:ln>
                          <a:solidFill>
                            <a:srgbClr val="002348"/>
                          </a:solidFill>
                          <a:effectLst/>
                          <a:uLnTx/>
                          <a:uFillTx/>
                          <a:latin typeface="+mn-lt"/>
                          <a:ea typeface="+mn-ea"/>
                          <a:cs typeface="+mn-cs"/>
                        </a:rPr>
                        <a:t>Co-Packer &amp; Packaging</a:t>
                      </a:r>
                    </a:p>
                  </a:txBody>
                  <a:tcPr marL="97950" marR="32650" marT="32650" marB="3265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42896" rtl="0" eaLnBrk="1" fontAlgn="auto" latinLnBrk="0" hangingPunct="1">
                        <a:lnSpc>
                          <a:spcPct val="100000"/>
                        </a:lnSpc>
                        <a:spcBef>
                          <a:spcPts val="0"/>
                        </a:spcBef>
                        <a:spcAft>
                          <a:spcPts val="0"/>
                        </a:spcAft>
                        <a:buClrTx/>
                        <a:buSzTx/>
                        <a:buFontTx/>
                        <a:buNone/>
                        <a:tabLst/>
                        <a:defRPr/>
                      </a:pPr>
                      <a:r>
                        <a:rPr lang="en-GB" altLang="de-DE" sz="1100" noProof="0" dirty="0">
                          <a:solidFill>
                            <a:srgbClr val="002348"/>
                          </a:solidFill>
                        </a:rPr>
                        <a:t>DMK/ </a:t>
                      </a:r>
                      <a:r>
                        <a:rPr lang="en-GB" altLang="de-DE" sz="1100" noProof="0" dirty="0" err="1">
                          <a:solidFill>
                            <a:srgbClr val="002348"/>
                          </a:solidFill>
                        </a:rPr>
                        <a:t>Immergut</a:t>
                      </a:r>
                      <a:r>
                        <a:rPr lang="en-GB" altLang="de-DE" sz="1100" noProof="0" dirty="0">
                          <a:solidFill>
                            <a:srgbClr val="002348"/>
                          </a:solidFill>
                        </a:rPr>
                        <a:t> (depending on potential/ business case) l 1L Carton</a:t>
                      </a:r>
                    </a:p>
                  </a:txBody>
                  <a:tcPr marL="0" marR="32650" marT="32650" marB="32650" anchor="ctr">
                    <a:lnL>
                      <a:noFill/>
                    </a:lnL>
                    <a:lnR>
                      <a:noFill/>
                    </a:lnR>
                    <a:lnT w="28575" cap="flat" cmpd="sng" algn="ctr">
                      <a:no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72988869"/>
                  </a:ext>
                </a:extLst>
              </a:tr>
            </a:tbl>
          </a:graphicData>
        </a:graphic>
      </p:graphicFrame>
      <p:cxnSp>
        <p:nvCxnSpPr>
          <p:cNvPr id="12" name="Gerader Verbinder 196">
            <a:extLst>
              <a:ext uri="{FF2B5EF4-FFF2-40B4-BE49-F238E27FC236}">
                <a16:creationId xmlns:a16="http://schemas.microsoft.com/office/drawing/2014/main" id="{A63531F3-A397-33FC-C61D-49EB6E0028F2}"/>
              </a:ext>
            </a:extLst>
          </p:cNvPr>
          <p:cNvCxnSpPr/>
          <p:nvPr/>
        </p:nvCxnSpPr>
        <p:spPr>
          <a:xfrm>
            <a:off x="5338173" y="831361"/>
            <a:ext cx="0" cy="454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Gerader Verbinder 197">
            <a:extLst>
              <a:ext uri="{FF2B5EF4-FFF2-40B4-BE49-F238E27FC236}">
                <a16:creationId xmlns:a16="http://schemas.microsoft.com/office/drawing/2014/main" id="{21056C83-D9D6-8E19-C731-D3FEBF32EDA5}"/>
              </a:ext>
            </a:extLst>
          </p:cNvPr>
          <p:cNvCxnSpPr/>
          <p:nvPr/>
        </p:nvCxnSpPr>
        <p:spPr>
          <a:xfrm>
            <a:off x="6884117" y="831361"/>
            <a:ext cx="0" cy="4540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Abgerundetes Rechteck 81">
            <a:extLst>
              <a:ext uri="{FF2B5EF4-FFF2-40B4-BE49-F238E27FC236}">
                <a16:creationId xmlns:a16="http://schemas.microsoft.com/office/drawing/2014/main" id="{31455070-0FE2-55AD-7EB8-2D8CBCBB43EB}"/>
              </a:ext>
            </a:extLst>
          </p:cNvPr>
          <p:cNvSpPr/>
          <p:nvPr/>
        </p:nvSpPr>
        <p:spPr>
          <a:xfrm>
            <a:off x="5508545" y="1376532"/>
            <a:ext cx="1080000" cy="540000"/>
          </a:xfrm>
          <a:prstGeom prst="roundRect">
            <a:avLst/>
          </a:prstGeom>
          <a:solidFill>
            <a:schemeClr val="tx2"/>
          </a:solidFill>
          <a:ln w="25400" cap="flat" cmpd="sng" algn="ctr">
            <a:noFill/>
            <a:prstDash val="solid"/>
          </a:ln>
          <a:effectLst/>
        </p:spPr>
        <p:txBody>
          <a:bodyPr lIns="0" tIns="0" rIns="0" bIns="0" anchor="ctr"/>
          <a:lstStyle/>
          <a:p>
            <a:pPr algn="ctr" defTabSz="1037071"/>
            <a:r>
              <a:rPr lang="de-DE" sz="800" b="1" kern="0" err="1">
                <a:solidFill>
                  <a:srgbClr val="FFFFFF"/>
                </a:solidFill>
                <a:latin typeface="Tahoma"/>
                <a:cs typeface="Arial" charset="0"/>
              </a:rPr>
              <a:t>Syrups</a:t>
            </a:r>
            <a:endParaRPr lang="de-DE" sz="800" b="1" kern="0">
              <a:solidFill>
                <a:srgbClr val="FFFFFF"/>
              </a:solidFill>
              <a:latin typeface="Tahoma"/>
              <a:cs typeface="Arial" charset="0"/>
            </a:endParaRPr>
          </a:p>
        </p:txBody>
      </p:sp>
      <p:grpSp>
        <p:nvGrpSpPr>
          <p:cNvPr id="21" name="Group 266">
            <a:extLst>
              <a:ext uri="{FF2B5EF4-FFF2-40B4-BE49-F238E27FC236}">
                <a16:creationId xmlns:a16="http://schemas.microsoft.com/office/drawing/2014/main" id="{284B1E29-6FFE-148A-8AC1-6433AD26B867}"/>
              </a:ext>
            </a:extLst>
          </p:cNvPr>
          <p:cNvGrpSpPr>
            <a:grpSpLocks noChangeAspect="1"/>
          </p:cNvGrpSpPr>
          <p:nvPr/>
        </p:nvGrpSpPr>
        <p:grpSpPr bwMode="auto">
          <a:xfrm>
            <a:off x="5780495" y="785366"/>
            <a:ext cx="592135" cy="444514"/>
            <a:chOff x="3876" y="2112"/>
            <a:chExt cx="718" cy="539"/>
          </a:xfrm>
        </p:grpSpPr>
        <p:sp>
          <p:nvSpPr>
            <p:cNvPr id="22" name="Freeform 267">
              <a:extLst>
                <a:ext uri="{FF2B5EF4-FFF2-40B4-BE49-F238E27FC236}">
                  <a16:creationId xmlns:a16="http://schemas.microsoft.com/office/drawing/2014/main" id="{9DCF961C-8301-DBEA-A67B-EF96B2E89A41}"/>
                </a:ext>
              </a:extLst>
            </p:cNvPr>
            <p:cNvSpPr>
              <a:spLocks/>
            </p:cNvSpPr>
            <p:nvPr/>
          </p:nvSpPr>
          <p:spPr bwMode="auto">
            <a:xfrm>
              <a:off x="4320" y="2390"/>
              <a:ext cx="186" cy="208"/>
            </a:xfrm>
            <a:custGeom>
              <a:avLst/>
              <a:gdLst>
                <a:gd name="T0" fmla="*/ 5 w 186"/>
                <a:gd name="T1" fmla="*/ 0 h 208"/>
                <a:gd name="T2" fmla="*/ 186 w 186"/>
                <a:gd name="T3" fmla="*/ 0 h 208"/>
                <a:gd name="T4" fmla="*/ 186 w 186"/>
                <a:gd name="T5" fmla="*/ 208 h 208"/>
                <a:gd name="T6" fmla="*/ 0 w 186"/>
                <a:gd name="T7" fmla="*/ 208 h 208"/>
                <a:gd name="T8" fmla="*/ 5 w 186"/>
                <a:gd name="T9" fmla="*/ 0 h 208"/>
              </a:gdLst>
              <a:ahLst/>
              <a:cxnLst>
                <a:cxn ang="0">
                  <a:pos x="T0" y="T1"/>
                </a:cxn>
                <a:cxn ang="0">
                  <a:pos x="T2" y="T3"/>
                </a:cxn>
                <a:cxn ang="0">
                  <a:pos x="T4" y="T5"/>
                </a:cxn>
                <a:cxn ang="0">
                  <a:pos x="T6" y="T7"/>
                </a:cxn>
                <a:cxn ang="0">
                  <a:pos x="T8" y="T9"/>
                </a:cxn>
              </a:cxnLst>
              <a:rect l="0" t="0" r="r" b="b"/>
              <a:pathLst>
                <a:path w="186" h="208">
                  <a:moveTo>
                    <a:pt x="5" y="0"/>
                  </a:moveTo>
                  <a:lnTo>
                    <a:pt x="186" y="0"/>
                  </a:lnTo>
                  <a:lnTo>
                    <a:pt x="186" y="208"/>
                  </a:lnTo>
                  <a:lnTo>
                    <a:pt x="0" y="208"/>
                  </a:lnTo>
                  <a:lnTo>
                    <a:pt x="5" y="0"/>
                  </a:ln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3" name="Freeform 268">
              <a:extLst>
                <a:ext uri="{FF2B5EF4-FFF2-40B4-BE49-F238E27FC236}">
                  <a16:creationId xmlns:a16="http://schemas.microsoft.com/office/drawing/2014/main" id="{C535FC53-C682-F026-02AA-A11B21ADE002}"/>
                </a:ext>
              </a:extLst>
            </p:cNvPr>
            <p:cNvSpPr>
              <a:spLocks/>
            </p:cNvSpPr>
            <p:nvPr/>
          </p:nvSpPr>
          <p:spPr bwMode="auto">
            <a:xfrm>
              <a:off x="3907" y="2304"/>
              <a:ext cx="215" cy="203"/>
            </a:xfrm>
            <a:custGeom>
              <a:avLst/>
              <a:gdLst>
                <a:gd name="T0" fmla="*/ 7 w 90"/>
                <a:gd name="T1" fmla="*/ 0 h 85"/>
                <a:gd name="T2" fmla="*/ 90 w 90"/>
                <a:gd name="T3" fmla="*/ 0 h 85"/>
                <a:gd name="T4" fmla="*/ 80 w 90"/>
                <a:gd name="T5" fmla="*/ 34 h 85"/>
                <a:gd name="T6" fmla="*/ 80 w 90"/>
                <a:gd name="T7" fmla="*/ 71 h 85"/>
                <a:gd name="T8" fmla="*/ 60 w 90"/>
                <a:gd name="T9" fmla="*/ 85 h 85"/>
                <a:gd name="T10" fmla="*/ 42 w 90"/>
                <a:gd name="T11" fmla="*/ 85 h 85"/>
                <a:gd name="T12" fmla="*/ 7 w 90"/>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90" h="85">
                  <a:moveTo>
                    <a:pt x="7" y="0"/>
                  </a:moveTo>
                  <a:cubicBezTo>
                    <a:pt x="90" y="0"/>
                    <a:pt x="90" y="0"/>
                    <a:pt x="90" y="0"/>
                  </a:cubicBezTo>
                  <a:cubicBezTo>
                    <a:pt x="90" y="0"/>
                    <a:pt x="80" y="7"/>
                    <a:pt x="80" y="34"/>
                  </a:cubicBezTo>
                  <a:cubicBezTo>
                    <a:pt x="80" y="71"/>
                    <a:pt x="80" y="71"/>
                    <a:pt x="80" y="71"/>
                  </a:cubicBezTo>
                  <a:cubicBezTo>
                    <a:pt x="60" y="85"/>
                    <a:pt x="60" y="85"/>
                    <a:pt x="60" y="85"/>
                  </a:cubicBezTo>
                  <a:cubicBezTo>
                    <a:pt x="42" y="85"/>
                    <a:pt x="42" y="85"/>
                    <a:pt x="42" y="85"/>
                  </a:cubicBezTo>
                  <a:cubicBezTo>
                    <a:pt x="42" y="85"/>
                    <a:pt x="0" y="70"/>
                    <a:pt x="7" y="0"/>
                  </a:cubicBezTo>
                  <a:close/>
                </a:path>
              </a:pathLst>
            </a:custGeom>
            <a:solidFill>
              <a:srgbClr val="B7C9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4" name="Freeform 269">
              <a:extLst>
                <a:ext uri="{FF2B5EF4-FFF2-40B4-BE49-F238E27FC236}">
                  <a16:creationId xmlns:a16="http://schemas.microsoft.com/office/drawing/2014/main" id="{E28FCC7D-D446-383A-6091-74A7DB5DEB3D}"/>
                </a:ext>
              </a:extLst>
            </p:cNvPr>
            <p:cNvSpPr>
              <a:spLocks/>
            </p:cNvSpPr>
            <p:nvPr/>
          </p:nvSpPr>
          <p:spPr bwMode="auto">
            <a:xfrm>
              <a:off x="3909" y="2227"/>
              <a:ext cx="249" cy="424"/>
            </a:xfrm>
            <a:custGeom>
              <a:avLst/>
              <a:gdLst>
                <a:gd name="T0" fmla="*/ 76 w 104"/>
                <a:gd name="T1" fmla="*/ 177 h 177"/>
                <a:gd name="T2" fmla="*/ 24 w 104"/>
                <a:gd name="T3" fmla="*/ 177 h 177"/>
                <a:gd name="T4" fmla="*/ 17 w 104"/>
                <a:gd name="T5" fmla="*/ 174 h 177"/>
                <a:gd name="T6" fmla="*/ 17 w 104"/>
                <a:gd name="T7" fmla="*/ 166 h 177"/>
                <a:gd name="T8" fmla="*/ 40 w 104"/>
                <a:gd name="T9" fmla="*/ 152 h 177"/>
                <a:gd name="T10" fmla="*/ 40 w 104"/>
                <a:gd name="T11" fmla="*/ 119 h 177"/>
                <a:gd name="T12" fmla="*/ 3 w 104"/>
                <a:gd name="T13" fmla="*/ 47 h 177"/>
                <a:gd name="T14" fmla="*/ 3 w 104"/>
                <a:gd name="T15" fmla="*/ 0 h 177"/>
                <a:gd name="T16" fmla="*/ 101 w 104"/>
                <a:gd name="T17" fmla="*/ 0 h 177"/>
                <a:gd name="T18" fmla="*/ 104 w 104"/>
                <a:gd name="T19" fmla="*/ 3 h 177"/>
                <a:gd name="T20" fmla="*/ 101 w 104"/>
                <a:gd name="T21" fmla="*/ 6 h 177"/>
                <a:gd name="T22" fmla="*/ 9 w 104"/>
                <a:gd name="T23" fmla="*/ 6 h 177"/>
                <a:gd name="T24" fmla="*/ 9 w 104"/>
                <a:gd name="T25" fmla="*/ 47 h 177"/>
                <a:gd name="T26" fmla="*/ 44 w 104"/>
                <a:gd name="T27" fmla="*/ 114 h 177"/>
                <a:gd name="T28" fmla="*/ 46 w 104"/>
                <a:gd name="T29" fmla="*/ 115 h 177"/>
                <a:gd name="T30" fmla="*/ 46 w 104"/>
                <a:gd name="T31" fmla="*/ 156 h 177"/>
                <a:gd name="T32" fmla="*/ 43 w 104"/>
                <a:gd name="T33" fmla="*/ 157 h 177"/>
                <a:gd name="T34" fmla="*/ 22 w 104"/>
                <a:gd name="T35" fmla="*/ 169 h 177"/>
                <a:gd name="T36" fmla="*/ 22 w 104"/>
                <a:gd name="T37" fmla="*/ 171 h 177"/>
                <a:gd name="T38" fmla="*/ 24 w 104"/>
                <a:gd name="T39" fmla="*/ 171 h 177"/>
                <a:gd name="T40" fmla="*/ 76 w 104"/>
                <a:gd name="T41" fmla="*/ 171 h 177"/>
                <a:gd name="T42" fmla="*/ 77 w 104"/>
                <a:gd name="T43" fmla="*/ 171 h 177"/>
                <a:gd name="T44" fmla="*/ 77 w 104"/>
                <a:gd name="T45" fmla="*/ 171 h 177"/>
                <a:gd name="T46" fmla="*/ 59 w 104"/>
                <a:gd name="T47" fmla="*/ 157 h 177"/>
                <a:gd name="T48" fmla="*/ 56 w 104"/>
                <a:gd name="T49" fmla="*/ 157 h 177"/>
                <a:gd name="T50" fmla="*/ 56 w 104"/>
                <a:gd name="T51" fmla="*/ 115 h 177"/>
                <a:gd name="T52" fmla="*/ 58 w 104"/>
                <a:gd name="T53" fmla="*/ 114 h 177"/>
                <a:gd name="T54" fmla="*/ 76 w 104"/>
                <a:gd name="T55" fmla="*/ 100 h 177"/>
                <a:gd name="T56" fmla="*/ 80 w 104"/>
                <a:gd name="T57" fmla="*/ 99 h 177"/>
                <a:gd name="T58" fmla="*/ 81 w 104"/>
                <a:gd name="T59" fmla="*/ 103 h 177"/>
                <a:gd name="T60" fmla="*/ 62 w 104"/>
                <a:gd name="T61" fmla="*/ 119 h 177"/>
                <a:gd name="T62" fmla="*/ 62 w 104"/>
                <a:gd name="T63" fmla="*/ 151 h 177"/>
                <a:gd name="T64" fmla="*/ 82 w 104"/>
                <a:gd name="T65" fmla="*/ 168 h 177"/>
                <a:gd name="T66" fmla="*/ 82 w 104"/>
                <a:gd name="T67" fmla="*/ 175 h 177"/>
                <a:gd name="T68" fmla="*/ 76 w 104"/>
                <a:gd name="T69"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 h="177">
                  <a:moveTo>
                    <a:pt x="76" y="177"/>
                  </a:moveTo>
                  <a:cubicBezTo>
                    <a:pt x="24" y="177"/>
                    <a:pt x="24" y="177"/>
                    <a:pt x="24" y="177"/>
                  </a:cubicBezTo>
                  <a:cubicBezTo>
                    <a:pt x="21" y="177"/>
                    <a:pt x="19" y="176"/>
                    <a:pt x="17" y="174"/>
                  </a:cubicBezTo>
                  <a:cubicBezTo>
                    <a:pt x="16" y="171"/>
                    <a:pt x="16" y="169"/>
                    <a:pt x="17" y="166"/>
                  </a:cubicBezTo>
                  <a:cubicBezTo>
                    <a:pt x="22" y="157"/>
                    <a:pt x="34" y="153"/>
                    <a:pt x="40" y="152"/>
                  </a:cubicBezTo>
                  <a:cubicBezTo>
                    <a:pt x="40" y="119"/>
                    <a:pt x="40" y="119"/>
                    <a:pt x="40" y="119"/>
                  </a:cubicBezTo>
                  <a:cubicBezTo>
                    <a:pt x="0" y="97"/>
                    <a:pt x="3" y="48"/>
                    <a:pt x="3" y="47"/>
                  </a:cubicBezTo>
                  <a:cubicBezTo>
                    <a:pt x="3" y="0"/>
                    <a:pt x="3" y="0"/>
                    <a:pt x="3" y="0"/>
                  </a:cubicBezTo>
                  <a:cubicBezTo>
                    <a:pt x="101" y="0"/>
                    <a:pt x="101" y="0"/>
                    <a:pt x="101" y="0"/>
                  </a:cubicBezTo>
                  <a:cubicBezTo>
                    <a:pt x="103" y="0"/>
                    <a:pt x="104" y="2"/>
                    <a:pt x="104" y="3"/>
                  </a:cubicBezTo>
                  <a:cubicBezTo>
                    <a:pt x="104" y="5"/>
                    <a:pt x="103" y="6"/>
                    <a:pt x="101" y="6"/>
                  </a:cubicBezTo>
                  <a:cubicBezTo>
                    <a:pt x="9" y="6"/>
                    <a:pt x="9" y="6"/>
                    <a:pt x="9" y="6"/>
                  </a:cubicBezTo>
                  <a:cubicBezTo>
                    <a:pt x="9" y="47"/>
                    <a:pt x="9" y="47"/>
                    <a:pt x="9" y="47"/>
                  </a:cubicBezTo>
                  <a:cubicBezTo>
                    <a:pt x="9" y="48"/>
                    <a:pt x="6" y="95"/>
                    <a:pt x="44" y="114"/>
                  </a:cubicBezTo>
                  <a:cubicBezTo>
                    <a:pt x="46" y="115"/>
                    <a:pt x="46" y="115"/>
                    <a:pt x="46" y="115"/>
                  </a:cubicBezTo>
                  <a:cubicBezTo>
                    <a:pt x="46" y="156"/>
                    <a:pt x="46" y="156"/>
                    <a:pt x="46" y="156"/>
                  </a:cubicBezTo>
                  <a:cubicBezTo>
                    <a:pt x="43" y="157"/>
                    <a:pt x="43" y="157"/>
                    <a:pt x="43" y="157"/>
                  </a:cubicBezTo>
                  <a:cubicBezTo>
                    <a:pt x="43" y="157"/>
                    <a:pt x="27" y="160"/>
                    <a:pt x="22" y="169"/>
                  </a:cubicBezTo>
                  <a:cubicBezTo>
                    <a:pt x="22" y="170"/>
                    <a:pt x="22" y="170"/>
                    <a:pt x="22" y="171"/>
                  </a:cubicBezTo>
                  <a:cubicBezTo>
                    <a:pt x="22" y="171"/>
                    <a:pt x="23" y="171"/>
                    <a:pt x="24" y="171"/>
                  </a:cubicBezTo>
                  <a:cubicBezTo>
                    <a:pt x="76" y="171"/>
                    <a:pt x="76" y="171"/>
                    <a:pt x="76" y="171"/>
                  </a:cubicBezTo>
                  <a:cubicBezTo>
                    <a:pt x="77" y="171"/>
                    <a:pt x="77" y="171"/>
                    <a:pt x="77" y="171"/>
                  </a:cubicBezTo>
                  <a:cubicBezTo>
                    <a:pt x="77" y="171"/>
                    <a:pt x="77" y="171"/>
                    <a:pt x="77" y="171"/>
                  </a:cubicBezTo>
                  <a:cubicBezTo>
                    <a:pt x="74" y="164"/>
                    <a:pt x="70" y="157"/>
                    <a:pt x="59" y="157"/>
                  </a:cubicBezTo>
                  <a:cubicBezTo>
                    <a:pt x="56" y="157"/>
                    <a:pt x="56" y="157"/>
                    <a:pt x="56" y="157"/>
                  </a:cubicBezTo>
                  <a:cubicBezTo>
                    <a:pt x="56" y="115"/>
                    <a:pt x="56" y="115"/>
                    <a:pt x="56" y="115"/>
                  </a:cubicBezTo>
                  <a:cubicBezTo>
                    <a:pt x="58" y="114"/>
                    <a:pt x="58" y="114"/>
                    <a:pt x="58" y="114"/>
                  </a:cubicBezTo>
                  <a:cubicBezTo>
                    <a:pt x="58" y="114"/>
                    <a:pt x="70" y="109"/>
                    <a:pt x="76" y="100"/>
                  </a:cubicBezTo>
                  <a:cubicBezTo>
                    <a:pt x="77" y="98"/>
                    <a:pt x="79" y="98"/>
                    <a:pt x="80" y="99"/>
                  </a:cubicBezTo>
                  <a:cubicBezTo>
                    <a:pt x="82" y="100"/>
                    <a:pt x="82" y="102"/>
                    <a:pt x="81" y="103"/>
                  </a:cubicBezTo>
                  <a:cubicBezTo>
                    <a:pt x="75" y="112"/>
                    <a:pt x="66" y="117"/>
                    <a:pt x="62" y="119"/>
                  </a:cubicBezTo>
                  <a:cubicBezTo>
                    <a:pt x="62" y="151"/>
                    <a:pt x="62" y="151"/>
                    <a:pt x="62" y="151"/>
                  </a:cubicBezTo>
                  <a:cubicBezTo>
                    <a:pt x="76" y="153"/>
                    <a:pt x="80" y="163"/>
                    <a:pt x="82" y="168"/>
                  </a:cubicBezTo>
                  <a:cubicBezTo>
                    <a:pt x="83" y="171"/>
                    <a:pt x="83" y="173"/>
                    <a:pt x="82" y="175"/>
                  </a:cubicBezTo>
                  <a:cubicBezTo>
                    <a:pt x="81" y="176"/>
                    <a:pt x="80" y="177"/>
                    <a:pt x="76" y="177"/>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5" name="Freeform 270">
              <a:extLst>
                <a:ext uri="{FF2B5EF4-FFF2-40B4-BE49-F238E27FC236}">
                  <a16:creationId xmlns:a16="http://schemas.microsoft.com/office/drawing/2014/main" id="{2EAC747D-1E63-A6DF-3099-66638F37BC4B}"/>
                </a:ext>
              </a:extLst>
            </p:cNvPr>
            <p:cNvSpPr>
              <a:spLocks/>
            </p:cNvSpPr>
            <p:nvPr/>
          </p:nvSpPr>
          <p:spPr bwMode="auto">
            <a:xfrm>
              <a:off x="3917" y="2296"/>
              <a:ext cx="212" cy="15"/>
            </a:xfrm>
            <a:custGeom>
              <a:avLst/>
              <a:gdLst>
                <a:gd name="T0" fmla="*/ 86 w 89"/>
                <a:gd name="T1" fmla="*/ 6 h 6"/>
                <a:gd name="T2" fmla="*/ 3 w 89"/>
                <a:gd name="T3" fmla="*/ 6 h 6"/>
                <a:gd name="T4" fmla="*/ 0 w 89"/>
                <a:gd name="T5" fmla="*/ 3 h 6"/>
                <a:gd name="T6" fmla="*/ 3 w 89"/>
                <a:gd name="T7" fmla="*/ 0 h 6"/>
                <a:gd name="T8" fmla="*/ 86 w 89"/>
                <a:gd name="T9" fmla="*/ 0 h 6"/>
                <a:gd name="T10" fmla="*/ 89 w 89"/>
                <a:gd name="T11" fmla="*/ 3 h 6"/>
                <a:gd name="T12" fmla="*/ 86 w 8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9" h="6">
                  <a:moveTo>
                    <a:pt x="86" y="6"/>
                  </a:moveTo>
                  <a:cubicBezTo>
                    <a:pt x="3" y="6"/>
                    <a:pt x="3" y="6"/>
                    <a:pt x="3" y="6"/>
                  </a:cubicBezTo>
                  <a:cubicBezTo>
                    <a:pt x="1" y="6"/>
                    <a:pt x="0" y="5"/>
                    <a:pt x="0" y="3"/>
                  </a:cubicBezTo>
                  <a:cubicBezTo>
                    <a:pt x="0" y="2"/>
                    <a:pt x="1" y="0"/>
                    <a:pt x="3" y="0"/>
                  </a:cubicBezTo>
                  <a:cubicBezTo>
                    <a:pt x="86" y="0"/>
                    <a:pt x="86" y="0"/>
                    <a:pt x="86" y="0"/>
                  </a:cubicBezTo>
                  <a:cubicBezTo>
                    <a:pt x="87" y="0"/>
                    <a:pt x="89" y="2"/>
                    <a:pt x="89" y="3"/>
                  </a:cubicBezTo>
                  <a:cubicBezTo>
                    <a:pt x="89" y="5"/>
                    <a:pt x="87" y="6"/>
                    <a:pt x="8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6" name="Freeform 271">
              <a:extLst>
                <a:ext uri="{FF2B5EF4-FFF2-40B4-BE49-F238E27FC236}">
                  <a16:creationId xmlns:a16="http://schemas.microsoft.com/office/drawing/2014/main" id="{3DC1A25C-6C00-B890-3182-ADB736E92FE0}"/>
                </a:ext>
              </a:extLst>
            </p:cNvPr>
            <p:cNvSpPr>
              <a:spLocks/>
            </p:cNvSpPr>
            <p:nvPr/>
          </p:nvSpPr>
          <p:spPr bwMode="auto">
            <a:xfrm>
              <a:off x="3876" y="2296"/>
              <a:ext cx="26" cy="123"/>
            </a:xfrm>
            <a:custGeom>
              <a:avLst/>
              <a:gdLst>
                <a:gd name="T0" fmla="*/ 8 w 11"/>
                <a:gd name="T1" fmla="*/ 51 h 51"/>
                <a:gd name="T2" fmla="*/ 5 w 11"/>
                <a:gd name="T3" fmla="*/ 49 h 51"/>
                <a:gd name="T4" fmla="*/ 0 w 11"/>
                <a:gd name="T5" fmla="*/ 3 h 51"/>
                <a:gd name="T6" fmla="*/ 3 w 11"/>
                <a:gd name="T7" fmla="*/ 0 h 51"/>
                <a:gd name="T8" fmla="*/ 3 w 11"/>
                <a:gd name="T9" fmla="*/ 0 h 51"/>
                <a:gd name="T10" fmla="*/ 6 w 11"/>
                <a:gd name="T11" fmla="*/ 3 h 51"/>
                <a:gd name="T12" fmla="*/ 10 w 11"/>
                <a:gd name="T13" fmla="*/ 47 h 51"/>
                <a:gd name="T14" fmla="*/ 9 w 11"/>
                <a:gd name="T15" fmla="*/ 51 h 51"/>
                <a:gd name="T16" fmla="*/ 8 w 11"/>
                <a:gd name="T1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51">
                  <a:moveTo>
                    <a:pt x="8" y="51"/>
                  </a:moveTo>
                  <a:cubicBezTo>
                    <a:pt x="6" y="51"/>
                    <a:pt x="5" y="50"/>
                    <a:pt x="5" y="49"/>
                  </a:cubicBezTo>
                  <a:cubicBezTo>
                    <a:pt x="0" y="35"/>
                    <a:pt x="0" y="5"/>
                    <a:pt x="0" y="3"/>
                  </a:cubicBezTo>
                  <a:cubicBezTo>
                    <a:pt x="0" y="2"/>
                    <a:pt x="1" y="0"/>
                    <a:pt x="3" y="0"/>
                  </a:cubicBezTo>
                  <a:cubicBezTo>
                    <a:pt x="3" y="0"/>
                    <a:pt x="3" y="0"/>
                    <a:pt x="3" y="0"/>
                  </a:cubicBezTo>
                  <a:cubicBezTo>
                    <a:pt x="4" y="0"/>
                    <a:pt x="6" y="2"/>
                    <a:pt x="6" y="3"/>
                  </a:cubicBezTo>
                  <a:cubicBezTo>
                    <a:pt x="6" y="3"/>
                    <a:pt x="6" y="34"/>
                    <a:pt x="10" y="47"/>
                  </a:cubicBezTo>
                  <a:cubicBezTo>
                    <a:pt x="11" y="49"/>
                    <a:pt x="10" y="50"/>
                    <a:pt x="9" y="51"/>
                  </a:cubicBezTo>
                  <a:cubicBezTo>
                    <a:pt x="8" y="51"/>
                    <a:pt x="8" y="51"/>
                    <a:pt x="8" y="5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7" name="Freeform 272">
              <a:extLst>
                <a:ext uri="{FF2B5EF4-FFF2-40B4-BE49-F238E27FC236}">
                  <a16:creationId xmlns:a16="http://schemas.microsoft.com/office/drawing/2014/main" id="{8DC6FB18-CB34-DC39-1927-78AAF92F029F}"/>
                </a:ext>
              </a:extLst>
            </p:cNvPr>
            <p:cNvSpPr>
              <a:spLocks/>
            </p:cNvSpPr>
            <p:nvPr/>
          </p:nvSpPr>
          <p:spPr bwMode="auto">
            <a:xfrm>
              <a:off x="3890" y="2423"/>
              <a:ext cx="24" cy="34"/>
            </a:xfrm>
            <a:custGeom>
              <a:avLst/>
              <a:gdLst>
                <a:gd name="T0" fmla="*/ 7 w 10"/>
                <a:gd name="T1" fmla="*/ 14 h 14"/>
                <a:gd name="T2" fmla="*/ 4 w 10"/>
                <a:gd name="T3" fmla="*/ 13 h 14"/>
                <a:gd name="T4" fmla="*/ 0 w 10"/>
                <a:gd name="T5" fmla="*/ 5 h 14"/>
                <a:gd name="T6" fmla="*/ 2 w 10"/>
                <a:gd name="T7" fmla="*/ 1 h 14"/>
                <a:gd name="T8" fmla="*/ 6 w 10"/>
                <a:gd name="T9" fmla="*/ 2 h 14"/>
                <a:gd name="T10" fmla="*/ 9 w 10"/>
                <a:gd name="T11" fmla="*/ 10 h 14"/>
                <a:gd name="T12" fmla="*/ 8 w 10"/>
                <a:gd name="T13" fmla="*/ 14 h 14"/>
                <a:gd name="T14" fmla="*/ 7 w 10"/>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4">
                  <a:moveTo>
                    <a:pt x="7" y="14"/>
                  </a:moveTo>
                  <a:cubicBezTo>
                    <a:pt x="6" y="14"/>
                    <a:pt x="4" y="14"/>
                    <a:pt x="4" y="13"/>
                  </a:cubicBezTo>
                  <a:cubicBezTo>
                    <a:pt x="0" y="5"/>
                    <a:pt x="0" y="5"/>
                    <a:pt x="0" y="5"/>
                  </a:cubicBezTo>
                  <a:cubicBezTo>
                    <a:pt x="0" y="3"/>
                    <a:pt x="0" y="1"/>
                    <a:pt x="2" y="1"/>
                  </a:cubicBezTo>
                  <a:cubicBezTo>
                    <a:pt x="3" y="0"/>
                    <a:pt x="5" y="1"/>
                    <a:pt x="6" y="2"/>
                  </a:cubicBezTo>
                  <a:cubicBezTo>
                    <a:pt x="9" y="10"/>
                    <a:pt x="9" y="10"/>
                    <a:pt x="9" y="10"/>
                  </a:cubicBezTo>
                  <a:cubicBezTo>
                    <a:pt x="10" y="12"/>
                    <a:pt x="9" y="14"/>
                    <a:pt x="8" y="14"/>
                  </a:cubicBezTo>
                  <a:cubicBezTo>
                    <a:pt x="8" y="14"/>
                    <a:pt x="7" y="14"/>
                    <a:pt x="7" y="1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8" name="Freeform 273">
              <a:extLst>
                <a:ext uri="{FF2B5EF4-FFF2-40B4-BE49-F238E27FC236}">
                  <a16:creationId xmlns:a16="http://schemas.microsoft.com/office/drawing/2014/main" id="{EE259AE4-6199-967E-580A-99A40A0CD7B4}"/>
                </a:ext>
              </a:extLst>
            </p:cNvPr>
            <p:cNvSpPr>
              <a:spLocks noEditPoints="1"/>
            </p:cNvSpPr>
            <p:nvPr/>
          </p:nvSpPr>
          <p:spPr bwMode="auto">
            <a:xfrm>
              <a:off x="4091" y="2112"/>
              <a:ext cx="193" cy="539"/>
            </a:xfrm>
            <a:custGeom>
              <a:avLst/>
              <a:gdLst>
                <a:gd name="T0" fmla="*/ 72 w 81"/>
                <a:gd name="T1" fmla="*/ 225 h 225"/>
                <a:gd name="T2" fmla="*/ 8 w 81"/>
                <a:gd name="T3" fmla="*/ 225 h 225"/>
                <a:gd name="T4" fmla="*/ 0 w 81"/>
                <a:gd name="T5" fmla="*/ 217 h 225"/>
                <a:gd name="T6" fmla="*/ 0 w 81"/>
                <a:gd name="T7" fmla="*/ 100 h 225"/>
                <a:gd name="T8" fmla="*/ 23 w 81"/>
                <a:gd name="T9" fmla="*/ 70 h 225"/>
                <a:gd name="T10" fmla="*/ 23 w 81"/>
                <a:gd name="T11" fmla="*/ 0 h 225"/>
                <a:gd name="T12" fmla="*/ 57 w 81"/>
                <a:gd name="T13" fmla="*/ 0 h 225"/>
                <a:gd name="T14" fmla="*/ 57 w 81"/>
                <a:gd name="T15" fmla="*/ 71 h 225"/>
                <a:gd name="T16" fmla="*/ 80 w 81"/>
                <a:gd name="T17" fmla="*/ 101 h 225"/>
                <a:gd name="T18" fmla="*/ 80 w 81"/>
                <a:gd name="T19" fmla="*/ 217 h 225"/>
                <a:gd name="T20" fmla="*/ 72 w 81"/>
                <a:gd name="T21" fmla="*/ 225 h 225"/>
                <a:gd name="T22" fmla="*/ 29 w 81"/>
                <a:gd name="T23" fmla="*/ 6 h 225"/>
                <a:gd name="T24" fmla="*/ 29 w 81"/>
                <a:gd name="T25" fmla="*/ 74 h 225"/>
                <a:gd name="T26" fmla="*/ 28 w 81"/>
                <a:gd name="T27" fmla="*/ 74 h 225"/>
                <a:gd name="T28" fmla="*/ 6 w 81"/>
                <a:gd name="T29" fmla="*/ 100 h 225"/>
                <a:gd name="T30" fmla="*/ 6 w 81"/>
                <a:gd name="T31" fmla="*/ 217 h 225"/>
                <a:gd name="T32" fmla="*/ 8 w 81"/>
                <a:gd name="T33" fmla="*/ 219 h 225"/>
                <a:gd name="T34" fmla="*/ 72 w 81"/>
                <a:gd name="T35" fmla="*/ 219 h 225"/>
                <a:gd name="T36" fmla="*/ 74 w 81"/>
                <a:gd name="T37" fmla="*/ 217 h 225"/>
                <a:gd name="T38" fmla="*/ 74 w 81"/>
                <a:gd name="T39" fmla="*/ 100 h 225"/>
                <a:gd name="T40" fmla="*/ 53 w 81"/>
                <a:gd name="T41" fmla="*/ 75 h 225"/>
                <a:gd name="T42" fmla="*/ 51 w 81"/>
                <a:gd name="T43" fmla="*/ 75 h 225"/>
                <a:gd name="T44" fmla="*/ 51 w 81"/>
                <a:gd name="T45" fmla="*/ 6 h 225"/>
                <a:gd name="T46" fmla="*/ 29 w 81"/>
                <a:gd name="T47" fmla="*/ 6 h 225"/>
                <a:gd name="T48" fmla="*/ 26 w 81"/>
                <a:gd name="T49" fmla="*/ 72 h 225"/>
                <a:gd name="T50" fmla="*/ 26 w 81"/>
                <a:gd name="T51" fmla="*/ 72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1" h="225">
                  <a:moveTo>
                    <a:pt x="72" y="225"/>
                  </a:moveTo>
                  <a:cubicBezTo>
                    <a:pt x="8" y="225"/>
                    <a:pt x="8" y="225"/>
                    <a:pt x="8" y="225"/>
                  </a:cubicBezTo>
                  <a:cubicBezTo>
                    <a:pt x="4" y="225"/>
                    <a:pt x="0" y="221"/>
                    <a:pt x="0" y="217"/>
                  </a:cubicBezTo>
                  <a:cubicBezTo>
                    <a:pt x="0" y="100"/>
                    <a:pt x="0" y="100"/>
                    <a:pt x="0" y="100"/>
                  </a:cubicBezTo>
                  <a:cubicBezTo>
                    <a:pt x="0" y="83"/>
                    <a:pt x="18" y="73"/>
                    <a:pt x="23" y="70"/>
                  </a:cubicBezTo>
                  <a:cubicBezTo>
                    <a:pt x="23" y="0"/>
                    <a:pt x="23" y="0"/>
                    <a:pt x="23" y="0"/>
                  </a:cubicBezTo>
                  <a:cubicBezTo>
                    <a:pt x="57" y="0"/>
                    <a:pt x="57" y="0"/>
                    <a:pt x="57" y="0"/>
                  </a:cubicBezTo>
                  <a:cubicBezTo>
                    <a:pt x="57" y="71"/>
                    <a:pt x="57" y="71"/>
                    <a:pt x="57" y="71"/>
                  </a:cubicBezTo>
                  <a:cubicBezTo>
                    <a:pt x="81" y="84"/>
                    <a:pt x="80" y="98"/>
                    <a:pt x="80" y="101"/>
                  </a:cubicBezTo>
                  <a:cubicBezTo>
                    <a:pt x="80" y="217"/>
                    <a:pt x="80" y="217"/>
                    <a:pt x="80" y="217"/>
                  </a:cubicBezTo>
                  <a:cubicBezTo>
                    <a:pt x="80" y="221"/>
                    <a:pt x="77" y="225"/>
                    <a:pt x="72" y="225"/>
                  </a:cubicBezTo>
                  <a:close/>
                  <a:moveTo>
                    <a:pt x="29" y="6"/>
                  </a:moveTo>
                  <a:cubicBezTo>
                    <a:pt x="29" y="74"/>
                    <a:pt x="29" y="74"/>
                    <a:pt x="29" y="74"/>
                  </a:cubicBezTo>
                  <a:cubicBezTo>
                    <a:pt x="28" y="74"/>
                    <a:pt x="28" y="74"/>
                    <a:pt x="28" y="74"/>
                  </a:cubicBezTo>
                  <a:cubicBezTo>
                    <a:pt x="27" y="74"/>
                    <a:pt x="6" y="84"/>
                    <a:pt x="6" y="100"/>
                  </a:cubicBezTo>
                  <a:cubicBezTo>
                    <a:pt x="6" y="217"/>
                    <a:pt x="6" y="217"/>
                    <a:pt x="6" y="217"/>
                  </a:cubicBezTo>
                  <a:cubicBezTo>
                    <a:pt x="6" y="218"/>
                    <a:pt x="7" y="219"/>
                    <a:pt x="8" y="219"/>
                  </a:cubicBezTo>
                  <a:cubicBezTo>
                    <a:pt x="72" y="219"/>
                    <a:pt x="72" y="219"/>
                    <a:pt x="72" y="219"/>
                  </a:cubicBezTo>
                  <a:cubicBezTo>
                    <a:pt x="73" y="219"/>
                    <a:pt x="74" y="218"/>
                    <a:pt x="74" y="217"/>
                  </a:cubicBezTo>
                  <a:cubicBezTo>
                    <a:pt x="74" y="100"/>
                    <a:pt x="74" y="100"/>
                    <a:pt x="74" y="100"/>
                  </a:cubicBezTo>
                  <a:cubicBezTo>
                    <a:pt x="74" y="99"/>
                    <a:pt x="76" y="87"/>
                    <a:pt x="53" y="75"/>
                  </a:cubicBezTo>
                  <a:cubicBezTo>
                    <a:pt x="51" y="75"/>
                    <a:pt x="51" y="75"/>
                    <a:pt x="51" y="75"/>
                  </a:cubicBezTo>
                  <a:cubicBezTo>
                    <a:pt x="51" y="6"/>
                    <a:pt x="51" y="6"/>
                    <a:pt x="51" y="6"/>
                  </a:cubicBezTo>
                  <a:lnTo>
                    <a:pt x="29" y="6"/>
                  </a:lnTo>
                  <a:close/>
                  <a:moveTo>
                    <a:pt x="26" y="72"/>
                  </a:moveTo>
                  <a:cubicBezTo>
                    <a:pt x="26" y="72"/>
                    <a:pt x="26" y="72"/>
                    <a:pt x="26" y="72"/>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9" name="Freeform 274">
              <a:extLst>
                <a:ext uri="{FF2B5EF4-FFF2-40B4-BE49-F238E27FC236}">
                  <a16:creationId xmlns:a16="http://schemas.microsoft.com/office/drawing/2014/main" id="{CEBBFF08-1876-C5A3-5411-9854B0B9998F}"/>
                </a:ext>
              </a:extLst>
            </p:cNvPr>
            <p:cNvSpPr>
              <a:spLocks/>
            </p:cNvSpPr>
            <p:nvPr/>
          </p:nvSpPr>
          <p:spPr bwMode="auto">
            <a:xfrm>
              <a:off x="4091" y="2344"/>
              <a:ext cx="191" cy="15"/>
            </a:xfrm>
            <a:custGeom>
              <a:avLst/>
              <a:gdLst>
                <a:gd name="T0" fmla="*/ 77 w 80"/>
                <a:gd name="T1" fmla="*/ 6 h 6"/>
                <a:gd name="T2" fmla="*/ 3 w 80"/>
                <a:gd name="T3" fmla="*/ 6 h 6"/>
                <a:gd name="T4" fmla="*/ 0 w 80"/>
                <a:gd name="T5" fmla="*/ 3 h 6"/>
                <a:gd name="T6" fmla="*/ 3 w 80"/>
                <a:gd name="T7" fmla="*/ 0 h 6"/>
                <a:gd name="T8" fmla="*/ 77 w 80"/>
                <a:gd name="T9" fmla="*/ 0 h 6"/>
                <a:gd name="T10" fmla="*/ 80 w 80"/>
                <a:gd name="T11" fmla="*/ 3 h 6"/>
                <a:gd name="T12" fmla="*/ 77 w 8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80" h="6">
                  <a:moveTo>
                    <a:pt x="77" y="6"/>
                  </a:moveTo>
                  <a:cubicBezTo>
                    <a:pt x="3" y="6"/>
                    <a:pt x="3" y="6"/>
                    <a:pt x="3" y="6"/>
                  </a:cubicBezTo>
                  <a:cubicBezTo>
                    <a:pt x="1" y="6"/>
                    <a:pt x="0" y="5"/>
                    <a:pt x="0" y="3"/>
                  </a:cubicBezTo>
                  <a:cubicBezTo>
                    <a:pt x="0" y="2"/>
                    <a:pt x="1" y="0"/>
                    <a:pt x="3" y="0"/>
                  </a:cubicBezTo>
                  <a:cubicBezTo>
                    <a:pt x="77" y="0"/>
                    <a:pt x="77" y="0"/>
                    <a:pt x="77" y="0"/>
                  </a:cubicBezTo>
                  <a:cubicBezTo>
                    <a:pt x="79" y="0"/>
                    <a:pt x="80" y="2"/>
                    <a:pt x="80" y="3"/>
                  </a:cubicBezTo>
                  <a:cubicBezTo>
                    <a:pt x="80" y="5"/>
                    <a:pt x="79" y="6"/>
                    <a:pt x="77"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0" name="Freeform 275">
              <a:extLst>
                <a:ext uri="{FF2B5EF4-FFF2-40B4-BE49-F238E27FC236}">
                  <a16:creationId xmlns:a16="http://schemas.microsoft.com/office/drawing/2014/main" id="{2815C959-15F7-9E6A-AA9A-BA0DD90D54B2}"/>
                </a:ext>
              </a:extLst>
            </p:cNvPr>
            <p:cNvSpPr>
              <a:spLocks/>
            </p:cNvSpPr>
            <p:nvPr/>
          </p:nvSpPr>
          <p:spPr bwMode="auto">
            <a:xfrm>
              <a:off x="4093" y="2553"/>
              <a:ext cx="60" cy="14"/>
            </a:xfrm>
            <a:custGeom>
              <a:avLst/>
              <a:gdLst>
                <a:gd name="T0" fmla="*/ 22 w 25"/>
                <a:gd name="T1" fmla="*/ 6 h 6"/>
                <a:gd name="T2" fmla="*/ 3 w 25"/>
                <a:gd name="T3" fmla="*/ 6 h 6"/>
                <a:gd name="T4" fmla="*/ 0 w 25"/>
                <a:gd name="T5" fmla="*/ 3 h 6"/>
                <a:gd name="T6" fmla="*/ 3 w 25"/>
                <a:gd name="T7" fmla="*/ 0 h 6"/>
                <a:gd name="T8" fmla="*/ 22 w 25"/>
                <a:gd name="T9" fmla="*/ 0 h 6"/>
                <a:gd name="T10" fmla="*/ 25 w 25"/>
                <a:gd name="T11" fmla="*/ 3 h 6"/>
                <a:gd name="T12" fmla="*/ 22 w 2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5" h="6">
                  <a:moveTo>
                    <a:pt x="22" y="6"/>
                  </a:moveTo>
                  <a:cubicBezTo>
                    <a:pt x="3" y="6"/>
                    <a:pt x="3" y="6"/>
                    <a:pt x="3" y="6"/>
                  </a:cubicBezTo>
                  <a:cubicBezTo>
                    <a:pt x="2" y="6"/>
                    <a:pt x="0" y="4"/>
                    <a:pt x="0" y="3"/>
                  </a:cubicBezTo>
                  <a:cubicBezTo>
                    <a:pt x="0" y="1"/>
                    <a:pt x="2" y="0"/>
                    <a:pt x="3" y="0"/>
                  </a:cubicBezTo>
                  <a:cubicBezTo>
                    <a:pt x="22" y="0"/>
                    <a:pt x="22" y="0"/>
                    <a:pt x="22" y="0"/>
                  </a:cubicBezTo>
                  <a:cubicBezTo>
                    <a:pt x="23" y="0"/>
                    <a:pt x="25" y="1"/>
                    <a:pt x="25" y="3"/>
                  </a:cubicBezTo>
                  <a:cubicBezTo>
                    <a:pt x="25" y="4"/>
                    <a:pt x="23" y="6"/>
                    <a:pt x="22"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1" name="Freeform 276">
              <a:extLst>
                <a:ext uri="{FF2B5EF4-FFF2-40B4-BE49-F238E27FC236}">
                  <a16:creationId xmlns:a16="http://schemas.microsoft.com/office/drawing/2014/main" id="{A7D329AF-B279-4EB5-B96D-C3FE6F11DD6B}"/>
                </a:ext>
              </a:extLst>
            </p:cNvPr>
            <p:cNvSpPr>
              <a:spLocks/>
            </p:cNvSpPr>
            <p:nvPr/>
          </p:nvSpPr>
          <p:spPr bwMode="auto">
            <a:xfrm>
              <a:off x="4165" y="2553"/>
              <a:ext cx="114" cy="14"/>
            </a:xfrm>
            <a:custGeom>
              <a:avLst/>
              <a:gdLst>
                <a:gd name="T0" fmla="*/ 45 w 48"/>
                <a:gd name="T1" fmla="*/ 6 h 6"/>
                <a:gd name="T2" fmla="*/ 3 w 48"/>
                <a:gd name="T3" fmla="*/ 6 h 6"/>
                <a:gd name="T4" fmla="*/ 0 w 48"/>
                <a:gd name="T5" fmla="*/ 3 h 6"/>
                <a:gd name="T6" fmla="*/ 3 w 48"/>
                <a:gd name="T7" fmla="*/ 0 h 6"/>
                <a:gd name="T8" fmla="*/ 45 w 48"/>
                <a:gd name="T9" fmla="*/ 0 h 6"/>
                <a:gd name="T10" fmla="*/ 48 w 48"/>
                <a:gd name="T11" fmla="*/ 3 h 6"/>
                <a:gd name="T12" fmla="*/ 45 w 48"/>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48" h="6">
                  <a:moveTo>
                    <a:pt x="45" y="6"/>
                  </a:moveTo>
                  <a:cubicBezTo>
                    <a:pt x="3" y="6"/>
                    <a:pt x="3" y="6"/>
                    <a:pt x="3" y="6"/>
                  </a:cubicBezTo>
                  <a:cubicBezTo>
                    <a:pt x="2" y="6"/>
                    <a:pt x="0" y="4"/>
                    <a:pt x="0" y="3"/>
                  </a:cubicBezTo>
                  <a:cubicBezTo>
                    <a:pt x="0" y="1"/>
                    <a:pt x="2" y="0"/>
                    <a:pt x="3" y="0"/>
                  </a:cubicBezTo>
                  <a:cubicBezTo>
                    <a:pt x="45" y="0"/>
                    <a:pt x="45" y="0"/>
                    <a:pt x="45" y="0"/>
                  </a:cubicBezTo>
                  <a:cubicBezTo>
                    <a:pt x="47" y="0"/>
                    <a:pt x="48" y="1"/>
                    <a:pt x="48" y="3"/>
                  </a:cubicBezTo>
                  <a:cubicBezTo>
                    <a:pt x="48" y="4"/>
                    <a:pt x="47" y="6"/>
                    <a:pt x="4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2" name="Freeform 277">
              <a:extLst>
                <a:ext uri="{FF2B5EF4-FFF2-40B4-BE49-F238E27FC236}">
                  <a16:creationId xmlns:a16="http://schemas.microsoft.com/office/drawing/2014/main" id="{5DE22882-7A37-DED7-ED1D-0C451276E20D}"/>
                </a:ext>
              </a:extLst>
            </p:cNvPr>
            <p:cNvSpPr>
              <a:spLocks/>
            </p:cNvSpPr>
            <p:nvPr/>
          </p:nvSpPr>
          <p:spPr bwMode="auto">
            <a:xfrm>
              <a:off x="4146" y="2193"/>
              <a:ext cx="81" cy="15"/>
            </a:xfrm>
            <a:custGeom>
              <a:avLst/>
              <a:gdLst>
                <a:gd name="T0" fmla="*/ 31 w 34"/>
                <a:gd name="T1" fmla="*/ 6 h 6"/>
                <a:gd name="T2" fmla="*/ 3 w 34"/>
                <a:gd name="T3" fmla="*/ 6 h 6"/>
                <a:gd name="T4" fmla="*/ 0 w 34"/>
                <a:gd name="T5" fmla="*/ 3 h 6"/>
                <a:gd name="T6" fmla="*/ 3 w 34"/>
                <a:gd name="T7" fmla="*/ 0 h 6"/>
                <a:gd name="T8" fmla="*/ 31 w 34"/>
                <a:gd name="T9" fmla="*/ 0 h 6"/>
                <a:gd name="T10" fmla="*/ 34 w 34"/>
                <a:gd name="T11" fmla="*/ 3 h 6"/>
                <a:gd name="T12" fmla="*/ 31 w 34"/>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34" h="6">
                  <a:moveTo>
                    <a:pt x="31" y="6"/>
                  </a:moveTo>
                  <a:cubicBezTo>
                    <a:pt x="3" y="6"/>
                    <a:pt x="3" y="6"/>
                    <a:pt x="3" y="6"/>
                  </a:cubicBezTo>
                  <a:cubicBezTo>
                    <a:pt x="2" y="6"/>
                    <a:pt x="0" y="5"/>
                    <a:pt x="0" y="3"/>
                  </a:cubicBezTo>
                  <a:cubicBezTo>
                    <a:pt x="0" y="2"/>
                    <a:pt x="2" y="0"/>
                    <a:pt x="3" y="0"/>
                  </a:cubicBezTo>
                  <a:cubicBezTo>
                    <a:pt x="31" y="0"/>
                    <a:pt x="31" y="0"/>
                    <a:pt x="31" y="0"/>
                  </a:cubicBezTo>
                  <a:cubicBezTo>
                    <a:pt x="33" y="0"/>
                    <a:pt x="34" y="2"/>
                    <a:pt x="34" y="3"/>
                  </a:cubicBezTo>
                  <a:cubicBezTo>
                    <a:pt x="34" y="5"/>
                    <a:pt x="33" y="6"/>
                    <a:pt x="31"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3" name="Freeform 278">
              <a:extLst>
                <a:ext uri="{FF2B5EF4-FFF2-40B4-BE49-F238E27FC236}">
                  <a16:creationId xmlns:a16="http://schemas.microsoft.com/office/drawing/2014/main" id="{BA31006C-9BA0-2065-9175-5C4ACFA4DAFA}"/>
                </a:ext>
              </a:extLst>
            </p:cNvPr>
            <p:cNvSpPr>
              <a:spLocks/>
            </p:cNvSpPr>
            <p:nvPr/>
          </p:nvSpPr>
          <p:spPr bwMode="auto">
            <a:xfrm>
              <a:off x="4174" y="2155"/>
              <a:ext cx="50" cy="14"/>
            </a:xfrm>
            <a:custGeom>
              <a:avLst/>
              <a:gdLst>
                <a:gd name="T0" fmla="*/ 18 w 21"/>
                <a:gd name="T1" fmla="*/ 6 h 6"/>
                <a:gd name="T2" fmla="*/ 3 w 21"/>
                <a:gd name="T3" fmla="*/ 6 h 6"/>
                <a:gd name="T4" fmla="*/ 0 w 21"/>
                <a:gd name="T5" fmla="*/ 3 h 6"/>
                <a:gd name="T6" fmla="*/ 3 w 21"/>
                <a:gd name="T7" fmla="*/ 0 h 6"/>
                <a:gd name="T8" fmla="*/ 18 w 21"/>
                <a:gd name="T9" fmla="*/ 0 h 6"/>
                <a:gd name="T10" fmla="*/ 21 w 21"/>
                <a:gd name="T11" fmla="*/ 3 h 6"/>
                <a:gd name="T12" fmla="*/ 18 w 2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21" h="6">
                  <a:moveTo>
                    <a:pt x="18" y="6"/>
                  </a:moveTo>
                  <a:cubicBezTo>
                    <a:pt x="3" y="6"/>
                    <a:pt x="3" y="6"/>
                    <a:pt x="3" y="6"/>
                  </a:cubicBezTo>
                  <a:cubicBezTo>
                    <a:pt x="2" y="6"/>
                    <a:pt x="0" y="5"/>
                    <a:pt x="0" y="3"/>
                  </a:cubicBezTo>
                  <a:cubicBezTo>
                    <a:pt x="0" y="2"/>
                    <a:pt x="2" y="0"/>
                    <a:pt x="3" y="0"/>
                  </a:cubicBezTo>
                  <a:cubicBezTo>
                    <a:pt x="18" y="0"/>
                    <a:pt x="18" y="0"/>
                    <a:pt x="18" y="0"/>
                  </a:cubicBezTo>
                  <a:cubicBezTo>
                    <a:pt x="20" y="0"/>
                    <a:pt x="21" y="2"/>
                    <a:pt x="21" y="3"/>
                  </a:cubicBezTo>
                  <a:cubicBezTo>
                    <a:pt x="21" y="5"/>
                    <a:pt x="20" y="6"/>
                    <a:pt x="18"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4" name="Freeform 279">
              <a:extLst>
                <a:ext uri="{FF2B5EF4-FFF2-40B4-BE49-F238E27FC236}">
                  <a16:creationId xmlns:a16="http://schemas.microsoft.com/office/drawing/2014/main" id="{F374A866-B22D-5BB1-1DB8-A17997C5A3C7}"/>
                </a:ext>
              </a:extLst>
            </p:cNvPr>
            <p:cNvSpPr>
              <a:spLocks/>
            </p:cNvSpPr>
            <p:nvPr/>
          </p:nvSpPr>
          <p:spPr bwMode="auto">
            <a:xfrm>
              <a:off x="4093" y="2392"/>
              <a:ext cx="81" cy="79"/>
            </a:xfrm>
            <a:custGeom>
              <a:avLst/>
              <a:gdLst>
                <a:gd name="T0" fmla="*/ 31 w 34"/>
                <a:gd name="T1" fmla="*/ 33 h 33"/>
                <a:gd name="T2" fmla="*/ 28 w 34"/>
                <a:gd name="T3" fmla="*/ 30 h 33"/>
                <a:gd name="T4" fmla="*/ 28 w 34"/>
                <a:gd name="T5" fmla="*/ 6 h 33"/>
                <a:gd name="T6" fmla="*/ 3 w 34"/>
                <a:gd name="T7" fmla="*/ 6 h 33"/>
                <a:gd name="T8" fmla="*/ 0 w 34"/>
                <a:gd name="T9" fmla="*/ 3 h 33"/>
                <a:gd name="T10" fmla="*/ 3 w 34"/>
                <a:gd name="T11" fmla="*/ 0 h 33"/>
                <a:gd name="T12" fmla="*/ 34 w 34"/>
                <a:gd name="T13" fmla="*/ 0 h 33"/>
                <a:gd name="T14" fmla="*/ 34 w 34"/>
                <a:gd name="T15" fmla="*/ 30 h 33"/>
                <a:gd name="T16" fmla="*/ 31 w 34"/>
                <a:gd name="T1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3">
                  <a:moveTo>
                    <a:pt x="31" y="33"/>
                  </a:moveTo>
                  <a:cubicBezTo>
                    <a:pt x="29" y="33"/>
                    <a:pt x="28" y="31"/>
                    <a:pt x="28" y="30"/>
                  </a:cubicBezTo>
                  <a:cubicBezTo>
                    <a:pt x="28" y="6"/>
                    <a:pt x="28" y="6"/>
                    <a:pt x="28" y="6"/>
                  </a:cubicBezTo>
                  <a:cubicBezTo>
                    <a:pt x="3" y="6"/>
                    <a:pt x="3" y="6"/>
                    <a:pt x="3" y="6"/>
                  </a:cubicBezTo>
                  <a:cubicBezTo>
                    <a:pt x="2" y="6"/>
                    <a:pt x="0" y="5"/>
                    <a:pt x="0" y="3"/>
                  </a:cubicBezTo>
                  <a:cubicBezTo>
                    <a:pt x="0" y="2"/>
                    <a:pt x="2" y="0"/>
                    <a:pt x="3" y="0"/>
                  </a:cubicBezTo>
                  <a:cubicBezTo>
                    <a:pt x="34" y="0"/>
                    <a:pt x="34" y="0"/>
                    <a:pt x="34" y="0"/>
                  </a:cubicBezTo>
                  <a:cubicBezTo>
                    <a:pt x="34" y="30"/>
                    <a:pt x="34" y="30"/>
                    <a:pt x="34" y="30"/>
                  </a:cubicBezTo>
                  <a:cubicBezTo>
                    <a:pt x="34" y="31"/>
                    <a:pt x="32" y="33"/>
                    <a:pt x="31" y="33"/>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5" name="Freeform 280">
              <a:extLst>
                <a:ext uri="{FF2B5EF4-FFF2-40B4-BE49-F238E27FC236}">
                  <a16:creationId xmlns:a16="http://schemas.microsoft.com/office/drawing/2014/main" id="{DC6418FC-A0D5-2773-6F85-FA178A0FD19C}"/>
                </a:ext>
              </a:extLst>
            </p:cNvPr>
            <p:cNvSpPr>
              <a:spLocks/>
            </p:cNvSpPr>
            <p:nvPr/>
          </p:nvSpPr>
          <p:spPr bwMode="auto">
            <a:xfrm>
              <a:off x="4160" y="2392"/>
              <a:ext cx="64" cy="70"/>
            </a:xfrm>
            <a:custGeom>
              <a:avLst/>
              <a:gdLst>
                <a:gd name="T0" fmla="*/ 24 w 27"/>
                <a:gd name="T1" fmla="*/ 29 h 29"/>
                <a:gd name="T2" fmla="*/ 21 w 27"/>
                <a:gd name="T3" fmla="*/ 26 h 29"/>
                <a:gd name="T4" fmla="*/ 3 w 27"/>
                <a:gd name="T5" fmla="*/ 6 h 29"/>
                <a:gd name="T6" fmla="*/ 0 w 27"/>
                <a:gd name="T7" fmla="*/ 3 h 29"/>
                <a:gd name="T8" fmla="*/ 3 w 27"/>
                <a:gd name="T9" fmla="*/ 0 h 29"/>
                <a:gd name="T10" fmla="*/ 27 w 27"/>
                <a:gd name="T11" fmla="*/ 26 h 29"/>
                <a:gd name="T12" fmla="*/ 24 w 27"/>
                <a:gd name="T13" fmla="*/ 29 h 29"/>
                <a:gd name="T14" fmla="*/ 24 w 27"/>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9">
                  <a:moveTo>
                    <a:pt x="24" y="29"/>
                  </a:moveTo>
                  <a:cubicBezTo>
                    <a:pt x="22" y="29"/>
                    <a:pt x="21" y="28"/>
                    <a:pt x="21" y="26"/>
                  </a:cubicBezTo>
                  <a:cubicBezTo>
                    <a:pt x="21" y="25"/>
                    <a:pt x="19" y="6"/>
                    <a:pt x="3" y="6"/>
                  </a:cubicBezTo>
                  <a:cubicBezTo>
                    <a:pt x="1" y="6"/>
                    <a:pt x="0" y="5"/>
                    <a:pt x="0" y="3"/>
                  </a:cubicBezTo>
                  <a:cubicBezTo>
                    <a:pt x="0" y="2"/>
                    <a:pt x="1" y="0"/>
                    <a:pt x="3" y="0"/>
                  </a:cubicBezTo>
                  <a:cubicBezTo>
                    <a:pt x="21" y="0"/>
                    <a:pt x="26" y="17"/>
                    <a:pt x="27" y="26"/>
                  </a:cubicBezTo>
                  <a:cubicBezTo>
                    <a:pt x="27" y="27"/>
                    <a:pt x="26" y="29"/>
                    <a:pt x="24" y="29"/>
                  </a:cubicBezTo>
                  <a:cubicBezTo>
                    <a:pt x="24" y="29"/>
                    <a:pt x="24" y="29"/>
                    <a:pt x="24" y="29"/>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6" name="Freeform 281">
              <a:extLst>
                <a:ext uri="{FF2B5EF4-FFF2-40B4-BE49-F238E27FC236}">
                  <a16:creationId xmlns:a16="http://schemas.microsoft.com/office/drawing/2014/main" id="{FD11D4F6-5D1A-214D-D71F-B0D8B4596762}"/>
                </a:ext>
              </a:extLst>
            </p:cNvPr>
            <p:cNvSpPr>
              <a:spLocks noEditPoints="1"/>
            </p:cNvSpPr>
            <p:nvPr/>
          </p:nvSpPr>
          <p:spPr bwMode="auto">
            <a:xfrm>
              <a:off x="4127" y="2459"/>
              <a:ext cx="69" cy="70"/>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6 h 29"/>
                <a:gd name="T12" fmla="*/ 6 w 29"/>
                <a:gd name="T13" fmla="*/ 14 h 29"/>
                <a:gd name="T14" fmla="*/ 15 w 29"/>
                <a:gd name="T15" fmla="*/ 23 h 29"/>
                <a:gd name="T16" fmla="*/ 23 w 29"/>
                <a:gd name="T17" fmla="*/ 14 h 29"/>
                <a:gd name="T18" fmla="*/ 15 w 29"/>
                <a:gd name="T1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6"/>
                  </a:moveTo>
                  <a:cubicBezTo>
                    <a:pt x="10" y="6"/>
                    <a:pt x="6" y="10"/>
                    <a:pt x="6" y="14"/>
                  </a:cubicBezTo>
                  <a:cubicBezTo>
                    <a:pt x="6" y="19"/>
                    <a:pt x="10" y="23"/>
                    <a:pt x="15" y="23"/>
                  </a:cubicBezTo>
                  <a:cubicBezTo>
                    <a:pt x="20" y="23"/>
                    <a:pt x="23" y="19"/>
                    <a:pt x="23" y="14"/>
                  </a:cubicBezTo>
                  <a:cubicBezTo>
                    <a:pt x="23" y="10"/>
                    <a:pt x="20" y="6"/>
                    <a:pt x="1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7" name="Freeform 282">
              <a:extLst>
                <a:ext uri="{FF2B5EF4-FFF2-40B4-BE49-F238E27FC236}">
                  <a16:creationId xmlns:a16="http://schemas.microsoft.com/office/drawing/2014/main" id="{4FE8E222-4A8F-CB56-4D4F-530D46FADDE3}"/>
                </a:ext>
              </a:extLst>
            </p:cNvPr>
            <p:cNvSpPr>
              <a:spLocks noEditPoints="1"/>
            </p:cNvSpPr>
            <p:nvPr/>
          </p:nvSpPr>
          <p:spPr bwMode="auto">
            <a:xfrm>
              <a:off x="4181" y="2450"/>
              <a:ext cx="70" cy="69"/>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6 h 29"/>
                <a:gd name="T12" fmla="*/ 6 w 29"/>
                <a:gd name="T13" fmla="*/ 15 h 29"/>
                <a:gd name="T14" fmla="*/ 15 w 29"/>
                <a:gd name="T15" fmla="*/ 23 h 29"/>
                <a:gd name="T16" fmla="*/ 23 w 29"/>
                <a:gd name="T17" fmla="*/ 15 h 29"/>
                <a:gd name="T18" fmla="*/ 15 w 29"/>
                <a:gd name="T19" fmla="*/ 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3"/>
                    <a:pt x="0" y="15"/>
                  </a:cubicBezTo>
                  <a:cubicBezTo>
                    <a:pt x="0" y="7"/>
                    <a:pt x="7" y="0"/>
                    <a:pt x="15" y="0"/>
                  </a:cubicBezTo>
                  <a:cubicBezTo>
                    <a:pt x="23" y="0"/>
                    <a:pt x="29" y="7"/>
                    <a:pt x="29" y="15"/>
                  </a:cubicBezTo>
                  <a:cubicBezTo>
                    <a:pt x="29" y="23"/>
                    <a:pt x="23" y="29"/>
                    <a:pt x="15" y="29"/>
                  </a:cubicBezTo>
                  <a:close/>
                  <a:moveTo>
                    <a:pt x="15" y="6"/>
                  </a:moveTo>
                  <a:cubicBezTo>
                    <a:pt x="10" y="6"/>
                    <a:pt x="6" y="10"/>
                    <a:pt x="6" y="15"/>
                  </a:cubicBezTo>
                  <a:cubicBezTo>
                    <a:pt x="6" y="19"/>
                    <a:pt x="10" y="23"/>
                    <a:pt x="15" y="23"/>
                  </a:cubicBezTo>
                  <a:cubicBezTo>
                    <a:pt x="19" y="23"/>
                    <a:pt x="23" y="19"/>
                    <a:pt x="23" y="15"/>
                  </a:cubicBezTo>
                  <a:cubicBezTo>
                    <a:pt x="23" y="10"/>
                    <a:pt x="19" y="6"/>
                    <a:pt x="15"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8" name="Freeform 283">
              <a:extLst>
                <a:ext uri="{FF2B5EF4-FFF2-40B4-BE49-F238E27FC236}">
                  <a16:creationId xmlns:a16="http://schemas.microsoft.com/office/drawing/2014/main" id="{3A4E57CD-58FF-DE55-60D8-6CA8A2477CEC}"/>
                </a:ext>
              </a:extLst>
            </p:cNvPr>
            <p:cNvSpPr>
              <a:spLocks noEditPoints="1"/>
            </p:cNvSpPr>
            <p:nvPr/>
          </p:nvSpPr>
          <p:spPr bwMode="auto">
            <a:xfrm>
              <a:off x="4317" y="2112"/>
              <a:ext cx="277" cy="539"/>
            </a:xfrm>
            <a:custGeom>
              <a:avLst/>
              <a:gdLst>
                <a:gd name="T0" fmla="*/ 72 w 116"/>
                <a:gd name="T1" fmla="*/ 225 h 225"/>
                <a:gd name="T2" fmla="*/ 7 w 116"/>
                <a:gd name="T3" fmla="*/ 225 h 225"/>
                <a:gd name="T4" fmla="*/ 0 w 116"/>
                <a:gd name="T5" fmla="*/ 217 h 225"/>
                <a:gd name="T6" fmla="*/ 0 w 116"/>
                <a:gd name="T7" fmla="*/ 101 h 225"/>
                <a:gd name="T8" fmla="*/ 23 w 116"/>
                <a:gd name="T9" fmla="*/ 69 h 225"/>
                <a:gd name="T10" fmla="*/ 23 w 116"/>
                <a:gd name="T11" fmla="*/ 0 h 225"/>
                <a:gd name="T12" fmla="*/ 57 w 116"/>
                <a:gd name="T13" fmla="*/ 0 h 225"/>
                <a:gd name="T14" fmla="*/ 57 w 116"/>
                <a:gd name="T15" fmla="*/ 16 h 225"/>
                <a:gd name="T16" fmla="*/ 116 w 116"/>
                <a:gd name="T17" fmla="*/ 16 h 225"/>
                <a:gd name="T18" fmla="*/ 116 w 116"/>
                <a:gd name="T19" fmla="*/ 44 h 225"/>
                <a:gd name="T20" fmla="*/ 94 w 116"/>
                <a:gd name="T21" fmla="*/ 44 h 225"/>
                <a:gd name="T22" fmla="*/ 94 w 116"/>
                <a:gd name="T23" fmla="*/ 36 h 225"/>
                <a:gd name="T24" fmla="*/ 57 w 116"/>
                <a:gd name="T25" fmla="*/ 36 h 225"/>
                <a:gd name="T26" fmla="*/ 57 w 116"/>
                <a:gd name="T27" fmla="*/ 70 h 225"/>
                <a:gd name="T28" fmla="*/ 80 w 116"/>
                <a:gd name="T29" fmla="*/ 101 h 225"/>
                <a:gd name="T30" fmla="*/ 80 w 116"/>
                <a:gd name="T31" fmla="*/ 217 h 225"/>
                <a:gd name="T32" fmla="*/ 72 w 116"/>
                <a:gd name="T33" fmla="*/ 225 h 225"/>
                <a:gd name="T34" fmla="*/ 29 w 116"/>
                <a:gd name="T35" fmla="*/ 6 h 225"/>
                <a:gd name="T36" fmla="*/ 29 w 116"/>
                <a:gd name="T37" fmla="*/ 73 h 225"/>
                <a:gd name="T38" fmla="*/ 28 w 116"/>
                <a:gd name="T39" fmla="*/ 74 h 225"/>
                <a:gd name="T40" fmla="*/ 6 w 116"/>
                <a:gd name="T41" fmla="*/ 101 h 225"/>
                <a:gd name="T42" fmla="*/ 6 w 116"/>
                <a:gd name="T43" fmla="*/ 217 h 225"/>
                <a:gd name="T44" fmla="*/ 7 w 116"/>
                <a:gd name="T45" fmla="*/ 219 h 225"/>
                <a:gd name="T46" fmla="*/ 72 w 116"/>
                <a:gd name="T47" fmla="*/ 219 h 225"/>
                <a:gd name="T48" fmla="*/ 74 w 116"/>
                <a:gd name="T49" fmla="*/ 217 h 225"/>
                <a:gd name="T50" fmla="*/ 74 w 116"/>
                <a:gd name="T51" fmla="*/ 101 h 225"/>
                <a:gd name="T52" fmla="*/ 52 w 116"/>
                <a:gd name="T53" fmla="*/ 75 h 225"/>
                <a:gd name="T54" fmla="*/ 51 w 116"/>
                <a:gd name="T55" fmla="*/ 74 h 225"/>
                <a:gd name="T56" fmla="*/ 51 w 116"/>
                <a:gd name="T57" fmla="*/ 30 h 225"/>
                <a:gd name="T58" fmla="*/ 100 w 116"/>
                <a:gd name="T59" fmla="*/ 30 h 225"/>
                <a:gd name="T60" fmla="*/ 100 w 116"/>
                <a:gd name="T61" fmla="*/ 38 h 225"/>
                <a:gd name="T62" fmla="*/ 110 w 116"/>
                <a:gd name="T63" fmla="*/ 38 h 225"/>
                <a:gd name="T64" fmla="*/ 110 w 116"/>
                <a:gd name="T65" fmla="*/ 22 h 225"/>
                <a:gd name="T66" fmla="*/ 40 w 116"/>
                <a:gd name="T67" fmla="*/ 22 h 225"/>
                <a:gd name="T68" fmla="*/ 37 w 116"/>
                <a:gd name="T69" fmla="*/ 19 h 225"/>
                <a:gd name="T70" fmla="*/ 40 w 116"/>
                <a:gd name="T71" fmla="*/ 16 h 225"/>
                <a:gd name="T72" fmla="*/ 51 w 116"/>
                <a:gd name="T73" fmla="*/ 16 h 225"/>
                <a:gd name="T74" fmla="*/ 51 w 116"/>
                <a:gd name="T75" fmla="*/ 6 h 225"/>
                <a:gd name="T76" fmla="*/ 29 w 116"/>
                <a:gd name="T77"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6" h="225">
                  <a:moveTo>
                    <a:pt x="72" y="225"/>
                  </a:moveTo>
                  <a:cubicBezTo>
                    <a:pt x="7" y="225"/>
                    <a:pt x="7" y="225"/>
                    <a:pt x="7" y="225"/>
                  </a:cubicBezTo>
                  <a:cubicBezTo>
                    <a:pt x="3" y="225"/>
                    <a:pt x="0" y="221"/>
                    <a:pt x="0" y="217"/>
                  </a:cubicBezTo>
                  <a:cubicBezTo>
                    <a:pt x="0" y="101"/>
                    <a:pt x="0" y="101"/>
                    <a:pt x="0" y="101"/>
                  </a:cubicBezTo>
                  <a:cubicBezTo>
                    <a:pt x="0" y="83"/>
                    <a:pt x="17" y="72"/>
                    <a:pt x="23" y="69"/>
                  </a:cubicBezTo>
                  <a:cubicBezTo>
                    <a:pt x="23" y="0"/>
                    <a:pt x="23" y="0"/>
                    <a:pt x="23" y="0"/>
                  </a:cubicBezTo>
                  <a:cubicBezTo>
                    <a:pt x="57" y="0"/>
                    <a:pt x="57" y="0"/>
                    <a:pt x="57" y="0"/>
                  </a:cubicBezTo>
                  <a:cubicBezTo>
                    <a:pt x="57" y="16"/>
                    <a:pt x="57" y="16"/>
                    <a:pt x="57" y="16"/>
                  </a:cubicBezTo>
                  <a:cubicBezTo>
                    <a:pt x="116" y="16"/>
                    <a:pt x="116" y="16"/>
                    <a:pt x="116" y="16"/>
                  </a:cubicBezTo>
                  <a:cubicBezTo>
                    <a:pt x="116" y="44"/>
                    <a:pt x="116" y="44"/>
                    <a:pt x="116" y="44"/>
                  </a:cubicBezTo>
                  <a:cubicBezTo>
                    <a:pt x="94" y="44"/>
                    <a:pt x="94" y="44"/>
                    <a:pt x="94" y="44"/>
                  </a:cubicBezTo>
                  <a:cubicBezTo>
                    <a:pt x="94" y="36"/>
                    <a:pt x="94" y="36"/>
                    <a:pt x="94" y="36"/>
                  </a:cubicBezTo>
                  <a:cubicBezTo>
                    <a:pt x="57" y="36"/>
                    <a:pt x="57" y="36"/>
                    <a:pt x="57" y="36"/>
                  </a:cubicBezTo>
                  <a:cubicBezTo>
                    <a:pt x="57" y="70"/>
                    <a:pt x="57" y="70"/>
                    <a:pt x="57" y="70"/>
                  </a:cubicBezTo>
                  <a:cubicBezTo>
                    <a:pt x="82" y="81"/>
                    <a:pt x="80" y="100"/>
                    <a:pt x="80" y="101"/>
                  </a:cubicBezTo>
                  <a:cubicBezTo>
                    <a:pt x="80" y="217"/>
                    <a:pt x="80" y="217"/>
                    <a:pt x="80" y="217"/>
                  </a:cubicBezTo>
                  <a:cubicBezTo>
                    <a:pt x="80" y="221"/>
                    <a:pt x="76" y="225"/>
                    <a:pt x="72" y="225"/>
                  </a:cubicBezTo>
                  <a:close/>
                  <a:moveTo>
                    <a:pt x="29" y="6"/>
                  </a:moveTo>
                  <a:cubicBezTo>
                    <a:pt x="29" y="73"/>
                    <a:pt x="29" y="73"/>
                    <a:pt x="29" y="73"/>
                  </a:cubicBezTo>
                  <a:cubicBezTo>
                    <a:pt x="28" y="74"/>
                    <a:pt x="28" y="74"/>
                    <a:pt x="28" y="74"/>
                  </a:cubicBezTo>
                  <a:cubicBezTo>
                    <a:pt x="27" y="74"/>
                    <a:pt x="6" y="84"/>
                    <a:pt x="6" y="101"/>
                  </a:cubicBezTo>
                  <a:cubicBezTo>
                    <a:pt x="6" y="217"/>
                    <a:pt x="6" y="217"/>
                    <a:pt x="6" y="217"/>
                  </a:cubicBezTo>
                  <a:cubicBezTo>
                    <a:pt x="6" y="218"/>
                    <a:pt x="6" y="219"/>
                    <a:pt x="7" y="219"/>
                  </a:cubicBezTo>
                  <a:cubicBezTo>
                    <a:pt x="72" y="219"/>
                    <a:pt x="72" y="219"/>
                    <a:pt x="72" y="219"/>
                  </a:cubicBezTo>
                  <a:cubicBezTo>
                    <a:pt x="73" y="219"/>
                    <a:pt x="74" y="218"/>
                    <a:pt x="74" y="217"/>
                  </a:cubicBezTo>
                  <a:cubicBezTo>
                    <a:pt x="74" y="101"/>
                    <a:pt x="74" y="101"/>
                    <a:pt x="74" y="101"/>
                  </a:cubicBezTo>
                  <a:cubicBezTo>
                    <a:pt x="74" y="100"/>
                    <a:pt x="75" y="84"/>
                    <a:pt x="52" y="75"/>
                  </a:cubicBezTo>
                  <a:cubicBezTo>
                    <a:pt x="51" y="74"/>
                    <a:pt x="51" y="74"/>
                    <a:pt x="51" y="74"/>
                  </a:cubicBezTo>
                  <a:cubicBezTo>
                    <a:pt x="51" y="30"/>
                    <a:pt x="51" y="30"/>
                    <a:pt x="51" y="30"/>
                  </a:cubicBezTo>
                  <a:cubicBezTo>
                    <a:pt x="100" y="30"/>
                    <a:pt x="100" y="30"/>
                    <a:pt x="100" y="30"/>
                  </a:cubicBezTo>
                  <a:cubicBezTo>
                    <a:pt x="100" y="38"/>
                    <a:pt x="100" y="38"/>
                    <a:pt x="100" y="38"/>
                  </a:cubicBezTo>
                  <a:cubicBezTo>
                    <a:pt x="110" y="38"/>
                    <a:pt x="110" y="38"/>
                    <a:pt x="110" y="38"/>
                  </a:cubicBezTo>
                  <a:cubicBezTo>
                    <a:pt x="110" y="22"/>
                    <a:pt x="110" y="22"/>
                    <a:pt x="110" y="22"/>
                  </a:cubicBezTo>
                  <a:cubicBezTo>
                    <a:pt x="40" y="22"/>
                    <a:pt x="40" y="22"/>
                    <a:pt x="40" y="22"/>
                  </a:cubicBezTo>
                  <a:cubicBezTo>
                    <a:pt x="38" y="22"/>
                    <a:pt x="37" y="21"/>
                    <a:pt x="37" y="19"/>
                  </a:cubicBezTo>
                  <a:cubicBezTo>
                    <a:pt x="37" y="17"/>
                    <a:pt x="38" y="16"/>
                    <a:pt x="40" y="16"/>
                  </a:cubicBezTo>
                  <a:cubicBezTo>
                    <a:pt x="51" y="16"/>
                    <a:pt x="51" y="16"/>
                    <a:pt x="51" y="16"/>
                  </a:cubicBezTo>
                  <a:cubicBezTo>
                    <a:pt x="51" y="6"/>
                    <a:pt x="51" y="6"/>
                    <a:pt x="51" y="6"/>
                  </a:cubicBezTo>
                  <a:lnTo>
                    <a:pt x="29" y="6"/>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39" name="Freeform 284">
              <a:extLst>
                <a:ext uri="{FF2B5EF4-FFF2-40B4-BE49-F238E27FC236}">
                  <a16:creationId xmlns:a16="http://schemas.microsoft.com/office/drawing/2014/main" id="{F9F929D7-284B-D7F5-36E5-3960BB4D922F}"/>
                </a:ext>
              </a:extLst>
            </p:cNvPr>
            <p:cNvSpPr>
              <a:spLocks/>
            </p:cNvSpPr>
            <p:nvPr/>
          </p:nvSpPr>
          <p:spPr bwMode="auto">
            <a:xfrm>
              <a:off x="4317" y="2383"/>
              <a:ext cx="189" cy="14"/>
            </a:xfrm>
            <a:custGeom>
              <a:avLst/>
              <a:gdLst>
                <a:gd name="T0" fmla="*/ 76 w 79"/>
                <a:gd name="T1" fmla="*/ 6 h 6"/>
                <a:gd name="T2" fmla="*/ 3 w 79"/>
                <a:gd name="T3" fmla="*/ 6 h 6"/>
                <a:gd name="T4" fmla="*/ 0 w 79"/>
                <a:gd name="T5" fmla="*/ 3 h 6"/>
                <a:gd name="T6" fmla="*/ 3 w 79"/>
                <a:gd name="T7" fmla="*/ 0 h 6"/>
                <a:gd name="T8" fmla="*/ 76 w 79"/>
                <a:gd name="T9" fmla="*/ 0 h 6"/>
                <a:gd name="T10" fmla="*/ 79 w 79"/>
                <a:gd name="T11" fmla="*/ 3 h 6"/>
                <a:gd name="T12" fmla="*/ 76 w 7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79" h="6">
                  <a:moveTo>
                    <a:pt x="76" y="6"/>
                  </a:moveTo>
                  <a:cubicBezTo>
                    <a:pt x="3" y="6"/>
                    <a:pt x="3" y="6"/>
                    <a:pt x="3" y="6"/>
                  </a:cubicBezTo>
                  <a:cubicBezTo>
                    <a:pt x="1" y="6"/>
                    <a:pt x="0" y="5"/>
                    <a:pt x="0" y="3"/>
                  </a:cubicBezTo>
                  <a:cubicBezTo>
                    <a:pt x="0" y="2"/>
                    <a:pt x="1" y="0"/>
                    <a:pt x="3" y="0"/>
                  </a:cubicBezTo>
                  <a:cubicBezTo>
                    <a:pt x="76" y="0"/>
                    <a:pt x="76" y="0"/>
                    <a:pt x="76" y="0"/>
                  </a:cubicBezTo>
                  <a:cubicBezTo>
                    <a:pt x="77" y="0"/>
                    <a:pt x="79" y="2"/>
                    <a:pt x="79" y="3"/>
                  </a:cubicBezTo>
                  <a:cubicBezTo>
                    <a:pt x="79" y="5"/>
                    <a:pt x="77" y="6"/>
                    <a:pt x="7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0" name="Freeform 285">
              <a:extLst>
                <a:ext uri="{FF2B5EF4-FFF2-40B4-BE49-F238E27FC236}">
                  <a16:creationId xmlns:a16="http://schemas.microsoft.com/office/drawing/2014/main" id="{F7EE5892-4DDB-5EF6-F10C-4FC5AE81AF71}"/>
                </a:ext>
              </a:extLst>
            </p:cNvPr>
            <p:cNvSpPr>
              <a:spLocks/>
            </p:cNvSpPr>
            <p:nvPr/>
          </p:nvSpPr>
          <p:spPr bwMode="auto">
            <a:xfrm>
              <a:off x="4317" y="2591"/>
              <a:ext cx="189" cy="14"/>
            </a:xfrm>
            <a:custGeom>
              <a:avLst/>
              <a:gdLst>
                <a:gd name="T0" fmla="*/ 76 w 79"/>
                <a:gd name="T1" fmla="*/ 6 h 6"/>
                <a:gd name="T2" fmla="*/ 3 w 79"/>
                <a:gd name="T3" fmla="*/ 6 h 6"/>
                <a:gd name="T4" fmla="*/ 0 w 79"/>
                <a:gd name="T5" fmla="*/ 3 h 6"/>
                <a:gd name="T6" fmla="*/ 3 w 79"/>
                <a:gd name="T7" fmla="*/ 0 h 6"/>
                <a:gd name="T8" fmla="*/ 76 w 79"/>
                <a:gd name="T9" fmla="*/ 0 h 6"/>
                <a:gd name="T10" fmla="*/ 79 w 79"/>
                <a:gd name="T11" fmla="*/ 3 h 6"/>
                <a:gd name="T12" fmla="*/ 76 w 79"/>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79" h="6">
                  <a:moveTo>
                    <a:pt x="76" y="6"/>
                  </a:moveTo>
                  <a:cubicBezTo>
                    <a:pt x="3" y="6"/>
                    <a:pt x="3" y="6"/>
                    <a:pt x="3" y="6"/>
                  </a:cubicBezTo>
                  <a:cubicBezTo>
                    <a:pt x="1" y="6"/>
                    <a:pt x="0" y="5"/>
                    <a:pt x="0" y="3"/>
                  </a:cubicBezTo>
                  <a:cubicBezTo>
                    <a:pt x="0" y="1"/>
                    <a:pt x="1" y="0"/>
                    <a:pt x="3" y="0"/>
                  </a:cubicBezTo>
                  <a:cubicBezTo>
                    <a:pt x="76" y="0"/>
                    <a:pt x="76" y="0"/>
                    <a:pt x="76" y="0"/>
                  </a:cubicBezTo>
                  <a:cubicBezTo>
                    <a:pt x="77" y="0"/>
                    <a:pt x="79" y="1"/>
                    <a:pt x="79" y="3"/>
                  </a:cubicBezTo>
                  <a:cubicBezTo>
                    <a:pt x="79" y="5"/>
                    <a:pt x="77" y="6"/>
                    <a:pt x="76" y="6"/>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1" name="Freeform 286">
              <a:extLst>
                <a:ext uri="{FF2B5EF4-FFF2-40B4-BE49-F238E27FC236}">
                  <a16:creationId xmlns:a16="http://schemas.microsoft.com/office/drawing/2014/main" id="{36D2E3EE-6D1C-6CE8-ADCC-2004CEB76A12}"/>
                </a:ext>
              </a:extLst>
            </p:cNvPr>
            <p:cNvSpPr>
              <a:spLocks/>
            </p:cNvSpPr>
            <p:nvPr/>
          </p:nvSpPr>
          <p:spPr bwMode="auto">
            <a:xfrm>
              <a:off x="4551" y="2414"/>
              <a:ext cx="15" cy="170"/>
            </a:xfrm>
            <a:custGeom>
              <a:avLst/>
              <a:gdLst>
                <a:gd name="T0" fmla="*/ 3 w 6"/>
                <a:gd name="T1" fmla="*/ 71 h 71"/>
                <a:gd name="T2" fmla="*/ 0 w 6"/>
                <a:gd name="T3" fmla="*/ 68 h 71"/>
                <a:gd name="T4" fmla="*/ 0 w 6"/>
                <a:gd name="T5" fmla="*/ 3 h 71"/>
                <a:gd name="T6" fmla="*/ 3 w 6"/>
                <a:gd name="T7" fmla="*/ 0 h 71"/>
                <a:gd name="T8" fmla="*/ 6 w 6"/>
                <a:gd name="T9" fmla="*/ 3 h 71"/>
                <a:gd name="T10" fmla="*/ 6 w 6"/>
                <a:gd name="T11" fmla="*/ 68 h 71"/>
                <a:gd name="T12" fmla="*/ 3 w 6"/>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6" h="71">
                  <a:moveTo>
                    <a:pt x="3" y="71"/>
                  </a:moveTo>
                  <a:cubicBezTo>
                    <a:pt x="1" y="71"/>
                    <a:pt x="0" y="70"/>
                    <a:pt x="0" y="68"/>
                  </a:cubicBezTo>
                  <a:cubicBezTo>
                    <a:pt x="0" y="3"/>
                    <a:pt x="0" y="3"/>
                    <a:pt x="0" y="3"/>
                  </a:cubicBezTo>
                  <a:cubicBezTo>
                    <a:pt x="0" y="1"/>
                    <a:pt x="1" y="0"/>
                    <a:pt x="3" y="0"/>
                  </a:cubicBezTo>
                  <a:cubicBezTo>
                    <a:pt x="5" y="0"/>
                    <a:pt x="6" y="1"/>
                    <a:pt x="6" y="3"/>
                  </a:cubicBezTo>
                  <a:cubicBezTo>
                    <a:pt x="6" y="68"/>
                    <a:pt x="6" y="68"/>
                    <a:pt x="6" y="68"/>
                  </a:cubicBezTo>
                  <a:cubicBezTo>
                    <a:pt x="6" y="70"/>
                    <a:pt x="5" y="71"/>
                    <a:pt x="3" y="71"/>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2" name="Freeform 287">
              <a:extLst>
                <a:ext uri="{FF2B5EF4-FFF2-40B4-BE49-F238E27FC236}">
                  <a16:creationId xmlns:a16="http://schemas.microsoft.com/office/drawing/2014/main" id="{B1232D13-52C2-5C4F-732E-A1C2BAB35AAC}"/>
                </a:ext>
              </a:extLst>
            </p:cNvPr>
            <p:cNvSpPr>
              <a:spLocks/>
            </p:cNvSpPr>
            <p:nvPr/>
          </p:nvSpPr>
          <p:spPr bwMode="auto">
            <a:xfrm>
              <a:off x="4551" y="2598"/>
              <a:ext cx="15" cy="34"/>
            </a:xfrm>
            <a:custGeom>
              <a:avLst/>
              <a:gdLst>
                <a:gd name="T0" fmla="*/ 3 w 6"/>
                <a:gd name="T1" fmla="*/ 14 h 14"/>
                <a:gd name="T2" fmla="*/ 0 w 6"/>
                <a:gd name="T3" fmla="*/ 11 h 14"/>
                <a:gd name="T4" fmla="*/ 0 w 6"/>
                <a:gd name="T5" fmla="*/ 3 h 14"/>
                <a:gd name="T6" fmla="*/ 3 w 6"/>
                <a:gd name="T7" fmla="*/ 0 h 14"/>
                <a:gd name="T8" fmla="*/ 6 w 6"/>
                <a:gd name="T9" fmla="*/ 3 h 14"/>
                <a:gd name="T10" fmla="*/ 6 w 6"/>
                <a:gd name="T11" fmla="*/ 11 h 14"/>
                <a:gd name="T12" fmla="*/ 3 w 6"/>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 h="14">
                  <a:moveTo>
                    <a:pt x="3" y="14"/>
                  </a:moveTo>
                  <a:cubicBezTo>
                    <a:pt x="1" y="14"/>
                    <a:pt x="0" y="13"/>
                    <a:pt x="0" y="11"/>
                  </a:cubicBezTo>
                  <a:cubicBezTo>
                    <a:pt x="0" y="3"/>
                    <a:pt x="0" y="3"/>
                    <a:pt x="0" y="3"/>
                  </a:cubicBezTo>
                  <a:cubicBezTo>
                    <a:pt x="0" y="2"/>
                    <a:pt x="1" y="0"/>
                    <a:pt x="3" y="0"/>
                  </a:cubicBezTo>
                  <a:cubicBezTo>
                    <a:pt x="5" y="0"/>
                    <a:pt x="6" y="2"/>
                    <a:pt x="6" y="3"/>
                  </a:cubicBezTo>
                  <a:cubicBezTo>
                    <a:pt x="6" y="11"/>
                    <a:pt x="6" y="11"/>
                    <a:pt x="6" y="11"/>
                  </a:cubicBezTo>
                  <a:cubicBezTo>
                    <a:pt x="6" y="13"/>
                    <a:pt x="5" y="14"/>
                    <a:pt x="3" y="14"/>
                  </a:cubicBez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43" name="Freeform 288">
              <a:extLst>
                <a:ext uri="{FF2B5EF4-FFF2-40B4-BE49-F238E27FC236}">
                  <a16:creationId xmlns:a16="http://schemas.microsoft.com/office/drawing/2014/main" id="{7542839A-7C08-F340-860D-A0324350F403}"/>
                </a:ext>
              </a:extLst>
            </p:cNvPr>
            <p:cNvSpPr>
              <a:spLocks noEditPoints="1"/>
            </p:cNvSpPr>
            <p:nvPr/>
          </p:nvSpPr>
          <p:spPr bwMode="auto">
            <a:xfrm>
              <a:off x="4377" y="2435"/>
              <a:ext cx="74" cy="110"/>
            </a:xfrm>
            <a:custGeom>
              <a:avLst/>
              <a:gdLst>
                <a:gd name="T0" fmla="*/ 15 w 31"/>
                <a:gd name="T1" fmla="*/ 46 h 46"/>
                <a:gd name="T2" fmla="*/ 0 w 31"/>
                <a:gd name="T3" fmla="*/ 30 h 46"/>
                <a:gd name="T4" fmla="*/ 1 w 31"/>
                <a:gd name="T5" fmla="*/ 24 h 46"/>
                <a:gd name="T6" fmla="*/ 15 w 31"/>
                <a:gd name="T7" fmla="*/ 0 h 46"/>
                <a:gd name="T8" fmla="*/ 29 w 31"/>
                <a:gd name="T9" fmla="*/ 24 h 46"/>
                <a:gd name="T10" fmla="*/ 31 w 31"/>
                <a:gd name="T11" fmla="*/ 30 h 46"/>
                <a:gd name="T12" fmla="*/ 15 w 31"/>
                <a:gd name="T13" fmla="*/ 46 h 46"/>
                <a:gd name="T14" fmla="*/ 15 w 31"/>
                <a:gd name="T15" fmla="*/ 12 h 46"/>
                <a:gd name="T16" fmla="*/ 6 w 31"/>
                <a:gd name="T17" fmla="*/ 26 h 46"/>
                <a:gd name="T18" fmla="*/ 6 w 31"/>
                <a:gd name="T19" fmla="*/ 30 h 46"/>
                <a:gd name="T20" fmla="*/ 15 w 31"/>
                <a:gd name="T21" fmla="*/ 40 h 46"/>
                <a:gd name="T22" fmla="*/ 25 w 31"/>
                <a:gd name="T23" fmla="*/ 30 h 46"/>
                <a:gd name="T24" fmla="*/ 24 w 31"/>
                <a:gd name="T25" fmla="*/ 26 h 46"/>
                <a:gd name="T26" fmla="*/ 15 w 31"/>
                <a:gd name="T27"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46">
                  <a:moveTo>
                    <a:pt x="15" y="46"/>
                  </a:moveTo>
                  <a:cubicBezTo>
                    <a:pt x="7" y="46"/>
                    <a:pt x="0" y="39"/>
                    <a:pt x="0" y="30"/>
                  </a:cubicBezTo>
                  <a:cubicBezTo>
                    <a:pt x="0" y="28"/>
                    <a:pt x="0" y="26"/>
                    <a:pt x="1" y="24"/>
                  </a:cubicBezTo>
                  <a:cubicBezTo>
                    <a:pt x="15" y="0"/>
                    <a:pt x="15" y="0"/>
                    <a:pt x="15" y="0"/>
                  </a:cubicBezTo>
                  <a:cubicBezTo>
                    <a:pt x="29" y="24"/>
                    <a:pt x="29" y="24"/>
                    <a:pt x="29" y="24"/>
                  </a:cubicBezTo>
                  <a:cubicBezTo>
                    <a:pt x="30" y="26"/>
                    <a:pt x="31" y="28"/>
                    <a:pt x="31" y="30"/>
                  </a:cubicBezTo>
                  <a:cubicBezTo>
                    <a:pt x="31" y="39"/>
                    <a:pt x="24" y="46"/>
                    <a:pt x="15" y="46"/>
                  </a:cubicBezTo>
                  <a:close/>
                  <a:moveTo>
                    <a:pt x="15" y="12"/>
                  </a:moveTo>
                  <a:cubicBezTo>
                    <a:pt x="6" y="26"/>
                    <a:pt x="6" y="26"/>
                    <a:pt x="6" y="26"/>
                  </a:cubicBezTo>
                  <a:cubicBezTo>
                    <a:pt x="6" y="27"/>
                    <a:pt x="6" y="29"/>
                    <a:pt x="6" y="30"/>
                  </a:cubicBezTo>
                  <a:cubicBezTo>
                    <a:pt x="6" y="35"/>
                    <a:pt x="10" y="40"/>
                    <a:pt x="15" y="40"/>
                  </a:cubicBezTo>
                  <a:cubicBezTo>
                    <a:pt x="20" y="40"/>
                    <a:pt x="25" y="35"/>
                    <a:pt x="25" y="30"/>
                  </a:cubicBezTo>
                  <a:cubicBezTo>
                    <a:pt x="25" y="29"/>
                    <a:pt x="24" y="28"/>
                    <a:pt x="24" y="26"/>
                  </a:cubicBezTo>
                  <a:lnTo>
                    <a:pt x="15" y="12"/>
                  </a:lnTo>
                  <a:close/>
                </a:path>
              </a:pathLst>
            </a:custGeom>
            <a:solidFill>
              <a:srgbClr val="0023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sp>
        <p:nvSpPr>
          <p:cNvPr id="44" name="Abgerundetes Rechteck 112">
            <a:extLst>
              <a:ext uri="{FF2B5EF4-FFF2-40B4-BE49-F238E27FC236}">
                <a16:creationId xmlns:a16="http://schemas.microsoft.com/office/drawing/2014/main" id="{CD6691A7-4A7A-FCDC-569E-2D7F8EA738E8}"/>
              </a:ext>
            </a:extLst>
          </p:cNvPr>
          <p:cNvSpPr/>
          <p:nvPr/>
        </p:nvSpPr>
        <p:spPr>
          <a:xfrm>
            <a:off x="5506791" y="2121174"/>
            <a:ext cx="1080000" cy="1080000"/>
          </a:xfrm>
          <a:prstGeom prst="roundRect">
            <a:avLst/>
          </a:prstGeom>
          <a:solidFill>
            <a:srgbClr val="B7C9E3"/>
          </a:solidFill>
          <a:ln w="38100" cap="flat" cmpd="sng" algn="ctr">
            <a:noFill/>
            <a:prstDash val="solid"/>
          </a:ln>
          <a:effectLst/>
        </p:spPr>
        <p:txBody>
          <a:bodyPr lIns="72000" tIns="45712" rIns="72000" bIns="45712" anchor="ctr" anchorCtr="1">
            <a:noAutofit/>
          </a:bodyPr>
          <a:lstStyle/>
          <a:p>
            <a:pPr marL="171450" indent="-171450" defTabSz="1037071">
              <a:buFont typeface="Arial" panose="020B0604020202020204" pitchFamily="34" charset="0"/>
              <a:buChar char="•"/>
            </a:pPr>
            <a:r>
              <a:rPr lang="en-US" altLang="de-DE" sz="800" b="1" kern="0" err="1">
                <a:solidFill>
                  <a:srgbClr val="002348"/>
                </a:solidFill>
              </a:rPr>
              <a:t>Flavouring</a:t>
            </a:r>
            <a:r>
              <a:rPr lang="en-US" altLang="de-DE" sz="800" b="1" kern="0">
                <a:solidFill>
                  <a:srgbClr val="002348"/>
                </a:solidFill>
              </a:rPr>
              <a:t> Syrups</a:t>
            </a:r>
          </a:p>
          <a:p>
            <a:pPr marL="171450" indent="-171450" defTabSz="1037071">
              <a:buFont typeface="Arial" panose="020B0604020202020204" pitchFamily="34" charset="0"/>
              <a:buChar char="•"/>
            </a:pPr>
            <a:r>
              <a:rPr lang="en-US" altLang="de-DE" sz="800" kern="0">
                <a:solidFill>
                  <a:srgbClr val="002348"/>
                </a:solidFill>
              </a:rPr>
              <a:t>RTD Syrups</a:t>
            </a:r>
          </a:p>
          <a:p>
            <a:pPr marL="171450" indent="-171450" defTabSz="1037071">
              <a:buFont typeface="Arial" panose="020B0604020202020204" pitchFamily="34" charset="0"/>
              <a:buChar char="•"/>
            </a:pPr>
            <a:r>
              <a:rPr lang="en-US" altLang="de-DE" sz="800" kern="0">
                <a:solidFill>
                  <a:srgbClr val="002348"/>
                </a:solidFill>
              </a:rPr>
              <a:t>Functional Syrups</a:t>
            </a:r>
          </a:p>
          <a:p>
            <a:pPr marL="171450" indent="-171450" defTabSz="1037071">
              <a:buFont typeface="Arial" panose="020B0604020202020204" pitchFamily="34" charset="0"/>
              <a:buChar char="•"/>
            </a:pPr>
            <a:endParaRPr lang="en-US" sz="800" kern="0">
              <a:solidFill>
                <a:srgbClr val="002348"/>
              </a:solidFill>
            </a:endParaRPr>
          </a:p>
        </p:txBody>
      </p:sp>
      <p:sp>
        <p:nvSpPr>
          <p:cNvPr id="45" name="Abgerundetes Rechteck 119">
            <a:extLst>
              <a:ext uri="{FF2B5EF4-FFF2-40B4-BE49-F238E27FC236}">
                <a16:creationId xmlns:a16="http://schemas.microsoft.com/office/drawing/2014/main" id="{4CB5DD6B-BF3D-1E79-C317-4A8558B14441}"/>
              </a:ext>
            </a:extLst>
          </p:cNvPr>
          <p:cNvSpPr/>
          <p:nvPr/>
        </p:nvSpPr>
        <p:spPr>
          <a:xfrm>
            <a:off x="5514584" y="3440811"/>
            <a:ext cx="1080000" cy="1080000"/>
          </a:xfrm>
          <a:prstGeom prst="roundRect">
            <a:avLst/>
          </a:prstGeom>
          <a:noFill/>
          <a:ln w="12700" cap="flat" cmpd="sng" algn="ctr">
            <a:solidFill>
              <a:schemeClr val="tx2"/>
            </a:solidFill>
            <a:prstDash val="solid"/>
          </a:ln>
          <a:effectLst/>
        </p:spPr>
        <p:txBody>
          <a:bodyPr lIns="0" tIns="0" rIns="0" bIns="0" anchor="ctr" anchorCtr="1">
            <a:noAutofit/>
          </a:bodyPr>
          <a:lstStyle/>
          <a:p>
            <a:pPr marL="171450" lvl="0" indent="-171450" defTabSz="1037071">
              <a:lnSpc>
                <a:spcPct val="85000"/>
              </a:lnSpc>
              <a:spcBef>
                <a:spcPct val="0"/>
              </a:spcBef>
              <a:buFont typeface="Arial" panose="020B0604020202020204" pitchFamily="34" charset="0"/>
              <a:buChar char="•"/>
              <a:defRPr/>
            </a:pPr>
            <a:r>
              <a:rPr lang="de-DE" altLang="de-DE" sz="700" b="1" kern="0" dirty="0"/>
              <a:t>PET Squeeze500-1000ml</a:t>
            </a:r>
          </a:p>
          <a:p>
            <a:pPr marL="171450" lvl="0" indent="-171450" defTabSz="1037071">
              <a:lnSpc>
                <a:spcPct val="85000"/>
              </a:lnSpc>
              <a:spcBef>
                <a:spcPct val="0"/>
              </a:spcBef>
              <a:buFont typeface="Arial" panose="020B0604020202020204" pitchFamily="34" charset="0"/>
              <a:buChar char="•"/>
              <a:defRPr/>
            </a:pPr>
            <a:r>
              <a:rPr lang="de-DE" altLang="de-DE" sz="700" b="1" kern="0" dirty="0"/>
              <a:t>BIB 3l 10l)</a:t>
            </a:r>
          </a:p>
          <a:p>
            <a:pPr marL="171450" indent="-171450" defTabSz="1037071">
              <a:lnSpc>
                <a:spcPct val="85000"/>
              </a:lnSpc>
              <a:spcBef>
                <a:spcPct val="0"/>
              </a:spcBef>
              <a:buFont typeface="Arial" panose="020B0604020202020204" pitchFamily="34" charset="0"/>
              <a:buChar char="•"/>
              <a:defRPr/>
            </a:pPr>
            <a:r>
              <a:rPr lang="de-DE" altLang="de-DE" sz="700" b="1" kern="0" dirty="0" err="1"/>
              <a:t>Carton</a:t>
            </a:r>
            <a:r>
              <a:rPr lang="de-DE" altLang="de-DE" sz="700" b="1" kern="0" dirty="0"/>
              <a:t>  500ml-1000 ml   </a:t>
            </a:r>
          </a:p>
        </p:txBody>
      </p:sp>
      <p:sp>
        <p:nvSpPr>
          <p:cNvPr id="46" name="Rechteck: abgerundete Ecken 468">
            <a:extLst>
              <a:ext uri="{FF2B5EF4-FFF2-40B4-BE49-F238E27FC236}">
                <a16:creationId xmlns:a16="http://schemas.microsoft.com/office/drawing/2014/main" id="{0574A6A5-2DDC-17CB-6E25-D10A38CBCDD5}"/>
              </a:ext>
            </a:extLst>
          </p:cNvPr>
          <p:cNvSpPr/>
          <p:nvPr/>
        </p:nvSpPr>
        <p:spPr>
          <a:xfrm>
            <a:off x="5501596" y="5518159"/>
            <a:ext cx="1080000" cy="1080000"/>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 Carton , PET)</a:t>
            </a:r>
          </a:p>
          <a:p>
            <a:pPr marL="171450" indent="-171450">
              <a:buFont typeface="Arial" panose="020B0604020202020204" pitchFamily="34" charset="0"/>
              <a:buChar char="•"/>
            </a:pPr>
            <a:r>
              <a:rPr lang="en-US" sz="700" b="1" err="1">
                <a:solidFill>
                  <a:schemeClr val="bg1"/>
                </a:solidFill>
              </a:rPr>
              <a:t>tbottlers</a:t>
            </a:r>
            <a:r>
              <a:rPr lang="en-US" sz="700" b="1">
                <a:solidFill>
                  <a:schemeClr val="bg1"/>
                </a:solidFill>
              </a:rPr>
              <a:t> GmbH           ( PET ) </a:t>
            </a:r>
            <a:endParaRPr lang="en-US" sz="1000">
              <a:solidFill>
                <a:schemeClr val="bg1"/>
              </a:solidFill>
            </a:endParaRPr>
          </a:p>
        </p:txBody>
      </p:sp>
      <p:sp>
        <p:nvSpPr>
          <p:cNvPr id="47" name="Rechteck: abgerundete Ecken 335">
            <a:extLst>
              <a:ext uri="{FF2B5EF4-FFF2-40B4-BE49-F238E27FC236}">
                <a16:creationId xmlns:a16="http://schemas.microsoft.com/office/drawing/2014/main" id="{AF4C3F97-14B8-44AA-42C5-20A45EB9DA8C}"/>
              </a:ext>
            </a:extLst>
          </p:cNvPr>
          <p:cNvSpPr/>
          <p:nvPr/>
        </p:nvSpPr>
        <p:spPr>
          <a:xfrm>
            <a:off x="5512734" y="4571758"/>
            <a:ext cx="1080000" cy="900000"/>
          </a:xfrm>
          <a:prstGeom prst="round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72000" rIns="72000" bIns="72000" rtlCol="0" anchor="ctr" anchorCtr="1">
            <a:noAutofit/>
          </a:bodyPr>
          <a:lstStyle/>
          <a:p>
            <a:pPr marL="171450" indent="-171450">
              <a:buFont typeface="Arial" panose="020B0604020202020204" pitchFamily="34" charset="0"/>
              <a:buChar char="•"/>
            </a:pPr>
            <a:endParaRPr lang="en-US" sz="700" b="1">
              <a:solidFill>
                <a:schemeClr val="bg1"/>
              </a:solidFill>
            </a:endParaRPr>
          </a:p>
          <a:p>
            <a:pPr marL="171450" indent="-171450">
              <a:buFont typeface="Arial" panose="020B0604020202020204" pitchFamily="34" charset="0"/>
              <a:buChar char="•"/>
            </a:pPr>
            <a:r>
              <a:rPr lang="en-US" sz="700" b="1" err="1">
                <a:solidFill>
                  <a:schemeClr val="bg1"/>
                </a:solidFill>
              </a:rPr>
              <a:t>Güldenkron</a:t>
            </a:r>
            <a:r>
              <a:rPr lang="en-US" sz="700" b="1">
                <a:solidFill>
                  <a:schemeClr val="bg1"/>
                </a:solidFill>
              </a:rPr>
              <a:t> (PET , Carton)</a:t>
            </a:r>
          </a:p>
          <a:p>
            <a:r>
              <a:rPr lang="en-US" sz="700" b="1">
                <a:solidFill>
                  <a:schemeClr val="bg1"/>
                </a:solidFill>
              </a:rPr>
              <a:t> </a:t>
            </a:r>
          </a:p>
          <a:p>
            <a:pPr marL="171450" indent="-171450">
              <a:buFont typeface="Arial" panose="020B0604020202020204" pitchFamily="34" charset="0"/>
              <a:buChar char="•"/>
            </a:pPr>
            <a:endParaRPr lang="en-US" sz="700" b="1">
              <a:solidFill>
                <a:schemeClr val="bg1"/>
              </a:solidFill>
            </a:endParaRPr>
          </a:p>
          <a:p>
            <a:endParaRPr lang="en-US" sz="1000">
              <a:solidFill>
                <a:schemeClr val="bg1"/>
              </a:solidFill>
            </a:endParaRPr>
          </a:p>
        </p:txBody>
      </p:sp>
    </p:spTree>
    <p:extLst>
      <p:ext uri="{BB962C8B-B14F-4D97-AF65-F5344CB8AC3E}">
        <p14:creationId xmlns:p14="http://schemas.microsoft.com/office/powerpoint/2010/main" val="195277459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ohler_New CI_MASTER">
  <a:themeElements>
    <a:clrScheme name="Döhler">
      <a:dk1>
        <a:srgbClr val="1D1D1F"/>
      </a:dk1>
      <a:lt1>
        <a:srgbClr val="FFFFFF"/>
      </a:lt1>
      <a:dk2>
        <a:srgbClr val="00233E"/>
      </a:dk2>
      <a:lt2>
        <a:srgbClr val="FFFFFF"/>
      </a:lt2>
      <a:accent1>
        <a:srgbClr val="003466"/>
      </a:accent1>
      <a:accent2>
        <a:srgbClr val="09478D"/>
      </a:accent2>
      <a:accent3>
        <a:srgbClr val="4A4C50"/>
      </a:accent3>
      <a:accent4>
        <a:srgbClr val="9598A1"/>
      </a:accent4>
      <a:accent5>
        <a:srgbClr val="C8CBD4"/>
      </a:accent5>
      <a:accent6>
        <a:srgbClr val="F5F5F7"/>
      </a:accent6>
      <a:hlink>
        <a:srgbClr val="2997FF"/>
      </a:hlink>
      <a:folHlink>
        <a:srgbClr val="015CB9"/>
      </a:folHlink>
    </a:clrScheme>
    <a:fontScheme name="Doehler Group SE">
      <a:majorFont>
        <a:latin typeface="Verdana"/>
        <a:ea typeface=""/>
        <a:cs typeface=""/>
      </a:majorFont>
      <a:minorFont>
        <a:latin typeface="Verdana"/>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spPr>
      <a:bodyPr lIns="72000" tIns="72000" rIns="72000" bIns="72000" rtlCol="0" anchor="ctr"/>
      <a:lstStyle>
        <a:defPPr algn="ctr">
          <a:defRPr sz="1600" dirty="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spcBef>
            <a:spcPts val="300"/>
          </a:spcBef>
          <a:defRPr sz="1600" dirty="0" smtClean="0"/>
        </a:defPPr>
      </a:lstStyle>
    </a:txDef>
  </a:objectDefaults>
  <a:extraClrSchemeLst/>
  <a:custClrLst>
    <a:custClr name="Dunkelblau / RGB 0-35-72">
      <a:srgbClr val="002348"/>
    </a:custClr>
    <a:custClr name="Blau / RGB 64-87-122">
      <a:srgbClr val="40577A"/>
    </a:custClr>
    <a:custClr name="Hellblau / RGB 233-239-247">
      <a:srgbClr val="E9EFF7"/>
    </a:custClr>
    <a:custClr name="Graustufen / RGB 64-64-64">
      <a:srgbClr val="404040"/>
    </a:custClr>
    <a:custClr name="Graustufen / RGB 122-122-122">
      <a:srgbClr val="7A7A7A"/>
    </a:custClr>
    <a:custClr name="Graustufen / RGB 204-204-204">
      <a:srgbClr val="CCCCCC"/>
    </a:custClr>
    <a:custClr name="Graustufen / RGB 211-211-211">
      <a:srgbClr val="D3D3D3"/>
    </a:custClr>
    <a:custClr name="Graustufen / RGB 242-242-242">
      <a:srgbClr val="F2F2F2"/>
    </a:custClr>
    <a:custClr name="frei/free">
      <a:srgbClr val="FFFFFF"/>
    </a:custClr>
    <a:custClr name="frei/free">
      <a:srgbClr val="FFFFFF"/>
    </a:custClr>
    <a:custClr name="Nur als Highlightfarbe verwenden - Only using as Highlight color">
      <a:srgbClr val="FF6600"/>
    </a:custClr>
    <a:custClr name="Nur als Highlightfarbe verwenden - Only using as Highlight color">
      <a:srgbClr val="FFCC00"/>
    </a:custClr>
  </a:custClrLst>
  <a:extLst>
    <a:ext uri="{05A4C25C-085E-4340-85A3-A5531E510DB2}">
      <thm15:themeFamily xmlns:thm15="http://schemas.microsoft.com/office/thememl/2012/main" name="221103_DOE_Template_Drinks-Menus_A5.pptx" id="{CDE44F29-4F3D-4180-8F58-7F5ACC01384F}" vid="{EBE3A766-4053-4A4D-AC80-9994049882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221103_DOE_Template_Drinks-Menus_A5</Template>
  <TotalTime>0</TotalTime>
  <Words>1487</Words>
  <Application>Microsoft Office PowerPoint</Application>
  <PresentationFormat>Custom</PresentationFormat>
  <Paragraphs>220</Paragraphs>
  <Slides>15</Slides>
  <Notes>0</Notes>
  <HiddenSlides>1</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1" baseType="lpstr">
      <vt:lpstr>Arial</vt:lpstr>
      <vt:lpstr>Calibri</vt:lpstr>
      <vt:lpstr>Tahoma</vt:lpstr>
      <vt:lpstr>Verdana</vt:lpstr>
      <vt:lpstr>Dohler_New CI_MASTER</vt:lpstr>
      <vt:lpstr>think-cell Folie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DoehlerGroup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Hoffmann, Agneta</dc:creator>
  <cp:lastModifiedBy>Kosilova, Olga</cp:lastModifiedBy>
  <cp:revision>48</cp:revision>
  <dcterms:created xsi:type="dcterms:W3CDTF">2023-01-10T08:11:21Z</dcterms:created>
  <dcterms:modified xsi:type="dcterms:W3CDTF">2023-11-28T16:17:57Z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75bfda0-71d3-447e-a4d8-bdd8ff136ad9_Enabled">
    <vt:lpwstr>true</vt:lpwstr>
  </property>
  <property fmtid="{D5CDD505-2E9C-101B-9397-08002B2CF9AE}" pid="3" name="MSIP_Label_d75bfda0-71d3-447e-a4d8-bdd8ff136ad9_SetDate">
    <vt:lpwstr>2023-01-10T08:11:22Z</vt:lpwstr>
  </property>
  <property fmtid="{D5CDD505-2E9C-101B-9397-08002B2CF9AE}" pid="4" name="MSIP_Label_d75bfda0-71d3-447e-a4d8-bdd8ff136ad9_Method">
    <vt:lpwstr>Standard</vt:lpwstr>
  </property>
  <property fmtid="{D5CDD505-2E9C-101B-9397-08002B2CF9AE}" pid="5" name="MSIP_Label_d75bfda0-71d3-447e-a4d8-bdd8ff136ad9_Name">
    <vt:lpwstr>Internal</vt:lpwstr>
  </property>
  <property fmtid="{D5CDD505-2E9C-101B-9397-08002B2CF9AE}" pid="6" name="MSIP_Label_d75bfda0-71d3-447e-a4d8-bdd8ff136ad9_SiteId">
    <vt:lpwstr>38e5bc50-ed60-4cb7-83d9-07d94e42f5f8</vt:lpwstr>
  </property>
  <property fmtid="{D5CDD505-2E9C-101B-9397-08002B2CF9AE}" pid="7" name="MSIP_Label_d75bfda0-71d3-447e-a4d8-bdd8ff136ad9_ActionId">
    <vt:lpwstr>8ce491a7-59bf-4a92-bc66-101fe0d21db7</vt:lpwstr>
  </property>
  <property fmtid="{D5CDD505-2E9C-101B-9397-08002B2CF9AE}" pid="8" name="MSIP_Label_d75bfda0-71d3-447e-a4d8-bdd8ff136ad9_ContentBits">
    <vt:lpwstr>0</vt:lpwstr>
  </property>
</Properties>
</file>

<file path=docProps/thumbnail.jpeg>
</file>